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37"/>
  </p:notes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 id="285" r:id="rId30"/>
    <p:sldId id="286" r:id="rId31"/>
    <p:sldId id="287" r:id="rId32"/>
    <p:sldId id="288" r:id="rId33"/>
    <p:sldId id="289" r:id="rId34"/>
    <p:sldId id="290" r:id="rId35"/>
    <p:sldId id="291"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3C910"/>
    <a:srgbClr val="D9D9D9"/>
    <a:srgbClr val="D3D3D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4580" autoAdjust="0"/>
    <p:restoredTop sz="86410" autoAdjust="0"/>
  </p:normalViewPr>
  <p:slideViewPr>
    <p:cSldViewPr snapToGrid="0" snapToObjects="1">
      <p:cViewPr varScale="1">
        <p:scale>
          <a:sx n="137" d="100"/>
          <a:sy n="137" d="100"/>
        </p:scale>
        <p:origin x="714" y="126"/>
      </p:cViewPr>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FI"/>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91E914E-A481-49FF-9329-42C79A707708}" type="datetimeFigureOut">
              <a:rPr lang="en-FI" smtClean="0"/>
              <a:t>12/06/2024</a:t>
            </a:fld>
            <a:endParaRPr lang="en-FI"/>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FI"/>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FI"/>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FI"/>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A5789DF-EEEF-493B-8315-643B8744BF6D}" type="slidenum">
              <a:rPr lang="en-FI" smtClean="0"/>
              <a:t>‹#›</a:t>
            </a:fld>
            <a:endParaRPr lang="en-FI"/>
          </a:p>
        </p:txBody>
      </p:sp>
    </p:spTree>
    <p:extLst>
      <p:ext uri="{BB962C8B-B14F-4D97-AF65-F5344CB8AC3E}">
        <p14:creationId xmlns:p14="http://schemas.microsoft.com/office/powerpoint/2010/main" val="37203958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image</a:t>
            </a:r>
            <a:endParaRPr dirty="0"/>
          </a:p>
          <a:p>
            <a:r>
              <a:rPr b="0" dirty="0"/>
              <a:t>No alt text provided</a:t>
            </a:r>
            <a:endParaRPr dirty="0"/>
          </a:p>
          <a:p>
            <a:endParaRPr dirty="0"/>
          </a:p>
          <a:p>
            <a:r>
              <a:rPr b="1" dirty="0"/>
              <a:t>image</a:t>
            </a:r>
            <a:endParaRPr dirty="0"/>
          </a:p>
          <a:p>
            <a:r>
              <a:rPr b="0" dirty="0"/>
              <a:t>No alt text provided</a:t>
            </a:r>
            <a:endParaRPr dirty="0"/>
          </a:p>
          <a:p>
            <a:endParaRPr dirty="0"/>
          </a:p>
          <a:p>
            <a:r>
              <a:rPr b="1" dirty="0"/>
              <a:t>Alaotsikko</a:t>
            </a:r>
            <a:endParaRPr dirty="0"/>
          </a:p>
          <a:p>
            <a:r>
              <a:rPr b="0" dirty="0"/>
              <a:t>No alt text provided</a:t>
            </a:r>
            <a:endParaRPr dirty="0"/>
          </a:p>
          <a:p>
            <a:endParaRPr dirty="0"/>
          </a:p>
          <a:p>
            <a:r>
              <a:rPr b="1" dirty="0"/>
              <a:t>Ehdokkaan nimi</a:t>
            </a:r>
            <a:endParaRPr dirty="0"/>
          </a:p>
          <a:p>
            <a:r>
              <a:rPr b="0" dirty="0"/>
              <a:t>No alt text provided</a:t>
            </a:r>
            <a:endParaRPr dirty="0"/>
          </a:p>
          <a:p>
            <a:endParaRPr dirty="0"/>
          </a:p>
          <a:p>
            <a:r>
              <a:rPr b="1" dirty="0"/>
              <a:t>EU-jäsenvaltiot ja tähdet</a:t>
            </a:r>
            <a:endParaRPr dirty="0"/>
          </a:p>
          <a:p>
            <a:r>
              <a:rPr b="0" dirty="0"/>
              <a:t>No alt text provided</a:t>
            </a:r>
            <a:endParaRPr dirty="0"/>
          </a:p>
          <a:p>
            <a:endParaRPr dirty="0"/>
          </a:p>
          <a:p>
            <a:r>
              <a:rPr b="1" dirty="0"/>
              <a:t>slicer</a:t>
            </a:r>
            <a:endParaRPr dirty="0"/>
          </a:p>
          <a:p>
            <a:r>
              <a:rPr b="0" dirty="0"/>
              <a:t>No alt text provided</a:t>
            </a:r>
            <a:endParaRPr dirty="0"/>
          </a:p>
          <a:p>
            <a:endParaRPr dirty="0"/>
          </a:p>
          <a:p>
            <a:r>
              <a:rPr b="1" dirty="0"/>
              <a:t>slicer</a:t>
            </a:r>
            <a:endParaRPr dirty="0"/>
          </a:p>
          <a:p>
            <a:r>
              <a:rPr b="0" dirty="0"/>
              <a:t>No alt text provided</a:t>
            </a:r>
            <a:endParaRPr dirty="0"/>
          </a:p>
          <a:p>
            <a:endParaRPr dirty="0"/>
          </a:p>
          <a:p>
            <a:r>
              <a:rPr b="1" dirty="0"/>
              <a:t>slicer</a:t>
            </a:r>
            <a:endParaRPr dirty="0"/>
          </a:p>
          <a:p>
            <a:r>
              <a:rPr b="0" dirty="0"/>
              <a:t>No alt text provided</a:t>
            </a:r>
            <a:endParaRPr dirty="0"/>
          </a:p>
          <a:p>
            <a:endParaRPr dirty="0"/>
          </a:p>
          <a:p>
            <a:r>
              <a:rPr b="1" dirty="0"/>
              <a:t>slicer</a:t>
            </a:r>
            <a:endParaRPr dirty="0"/>
          </a:p>
          <a:p>
            <a:r>
              <a:rPr b="0" dirty="0"/>
              <a:t>No alt text provided</a:t>
            </a:r>
            <a:endParaRPr dirty="0"/>
          </a:p>
          <a:p>
            <a:endParaRPr dirty="0"/>
          </a:p>
          <a:p>
            <a:r>
              <a:rPr b="1" dirty="0"/>
              <a:t>slicer</a:t>
            </a:r>
            <a:endParaRPr dirty="0"/>
          </a:p>
          <a:p>
            <a:r>
              <a:rPr b="0" dirty="0"/>
              <a:t>No alt text provided</a:t>
            </a:r>
            <a:endParaRPr dirty="0"/>
          </a:p>
          <a:p>
            <a:endParaRPr dirty="0"/>
          </a:p>
          <a:p>
            <a:r>
              <a:rPr b="1" dirty="0"/>
              <a:t>slicer</a:t>
            </a:r>
            <a:endParaRPr dirty="0"/>
          </a:p>
          <a:p>
            <a:r>
              <a:rPr b="0" dirty="0"/>
              <a:t>No alt text provided</a:t>
            </a:r>
            <a:endParaRPr dirty="0"/>
          </a:p>
          <a:p>
            <a:endParaRPr dirty="0"/>
          </a:p>
          <a:p>
            <a:r>
              <a:rPr b="1" dirty="0"/>
              <a:t>slicer</a:t>
            </a:r>
            <a:endParaRPr dirty="0"/>
          </a:p>
          <a:p>
            <a:r>
              <a:rPr b="0" dirty="0"/>
              <a:t>No alt text provided</a:t>
            </a:r>
            <a:endParaRPr dirty="0"/>
          </a:p>
          <a:p>
            <a:endParaRPr dirty="0"/>
          </a:p>
          <a:p>
            <a:r>
              <a:rPr b="1" dirty="0"/>
              <a:t>textbox</a:t>
            </a:r>
            <a:endParaRPr dirty="0"/>
          </a:p>
          <a:p>
            <a:r>
              <a:rPr b="0" dirty="0"/>
              <a:t>No alt text provided</a:t>
            </a:r>
            <a:endParaRPr dirty="0"/>
          </a:p>
          <a:p>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shape</a:t>
            </a:r>
            <a:endParaRPr dirty="0"/>
          </a:p>
          <a:p>
            <a:r>
              <a:rPr b="0" dirty="0"/>
              <a:t>No alt text provided</a:t>
            </a:r>
            <a:endParaRPr dirty="0"/>
          </a:p>
          <a:p>
            <a:endParaRPr dirty="0"/>
          </a:p>
          <a:p>
            <a:r>
              <a:rPr b="1" dirty="0"/>
              <a:t>shape</a:t>
            </a:r>
            <a:endParaRPr dirty="0"/>
          </a:p>
          <a:p>
            <a:r>
              <a:rPr b="0" dirty="0"/>
              <a:t>No alt text provided</a:t>
            </a:r>
            <a:endParaRPr dirty="0"/>
          </a:p>
          <a:p>
            <a:endParaRPr dirty="0"/>
          </a:p>
          <a:p>
            <a:r>
              <a:rPr b="1" dirty="0"/>
              <a:t>shape</a:t>
            </a:r>
            <a:endParaRPr dirty="0"/>
          </a:p>
          <a:p>
            <a:r>
              <a:rPr b="0" dirty="0"/>
              <a:t>No alt text provided</a:t>
            </a:r>
            <a:endParaRPr dirty="0"/>
          </a:p>
          <a:p>
            <a:endParaRPr dirty="0"/>
          </a:p>
          <a:p>
            <a:r>
              <a:rPr b="1" dirty="0"/>
              <a:t>shape</a:t>
            </a:r>
            <a:endParaRPr dirty="0"/>
          </a:p>
          <a:p>
            <a:r>
              <a:rPr b="0" dirty="0"/>
              <a:t>No alt text provided</a:t>
            </a:r>
            <a:endParaRPr dirty="0"/>
          </a:p>
          <a:p>
            <a:endParaRPr dirty="0"/>
          </a:p>
          <a:p>
            <a:r>
              <a:rPr b="1" dirty="0"/>
              <a:t>shape</a:t>
            </a:r>
            <a:endParaRPr dirty="0"/>
          </a:p>
          <a:p>
            <a:r>
              <a:rPr b="0" dirty="0"/>
              <a:t>No alt text provided</a:t>
            </a:r>
            <a:endParaRPr dirty="0"/>
          </a:p>
          <a:p>
            <a:endParaRPr dirty="0"/>
          </a:p>
          <a:p>
            <a:r>
              <a:rPr b="1" dirty="0"/>
              <a:t>shape</a:t>
            </a:r>
            <a:endParaRPr dirty="0"/>
          </a:p>
          <a:p>
            <a:r>
              <a:rPr b="0" dirty="0"/>
              <a:t>No alt text provided</a:t>
            </a:r>
            <a:endParaRPr dirty="0"/>
          </a:p>
          <a:p>
            <a:endParaRPr dirty="0"/>
          </a:p>
          <a:p>
            <a:r>
              <a:rPr b="1" dirty="0"/>
              <a:t>textbox</a:t>
            </a:r>
            <a:endParaRPr dirty="0"/>
          </a:p>
          <a:p>
            <a:r>
              <a:rPr b="0" dirty="0"/>
              <a:t>No alt text provided</a:t>
            </a:r>
            <a:endParaRPr dirty="0"/>
          </a:p>
          <a:p>
            <a:endParaRPr dirty="0"/>
          </a:p>
          <a:p>
            <a:r>
              <a:rPr b="1" dirty="0"/>
              <a:t>slicer</a:t>
            </a:r>
            <a:endParaRPr dirty="0"/>
          </a:p>
          <a:p>
            <a:r>
              <a:rPr b="0" dirty="0"/>
              <a:t>No alt text provided</a:t>
            </a:r>
            <a:endParaRPr dirty="0"/>
          </a:p>
          <a:p>
            <a:endParaRPr dirty="0"/>
          </a:p>
          <a:p>
            <a:r>
              <a:rPr b="1" dirty="0"/>
              <a:t>slicer</a:t>
            </a:r>
            <a:endParaRPr dirty="0"/>
          </a:p>
          <a:p>
            <a:r>
              <a:rPr b="0" dirty="0"/>
              <a:t>No alt text provided</a:t>
            </a:r>
            <a:endParaRPr dirty="0"/>
          </a:p>
          <a:p>
            <a:endParaRPr dirty="0"/>
          </a:p>
          <a:p>
            <a:r>
              <a:rPr b="1" dirty="0"/>
              <a:t>Äänestysprosentti ja äänestysprosentin muutos äänestysalueittain</a:t>
            </a:r>
            <a:endParaRPr dirty="0"/>
          </a:p>
          <a:p>
            <a:r>
              <a:rPr b="0" dirty="0"/>
              <a:t>No alt text provided</a:t>
            </a:r>
            <a:endParaRPr dirty="0"/>
          </a:p>
          <a:p>
            <a:endParaRPr dirty="0"/>
          </a:p>
          <a:p>
            <a:r>
              <a:rPr b="1" dirty="0"/>
              <a:t>textbox</a:t>
            </a:r>
            <a:endParaRPr dirty="0"/>
          </a:p>
          <a:p>
            <a:r>
              <a:rPr b="0" dirty="0"/>
              <a:t>No alt text provided</a:t>
            </a:r>
            <a:endParaRPr dirty="0"/>
          </a:p>
          <a:p>
            <a:endParaRPr dirty="0"/>
          </a:p>
          <a:p>
            <a:r>
              <a:rPr b="1" dirty="0"/>
              <a:t>textbox</a:t>
            </a:r>
            <a:endParaRPr dirty="0"/>
          </a:p>
          <a:p>
            <a:r>
              <a:rPr b="0" dirty="0"/>
              <a:t>No alt text provided</a:t>
            </a:r>
            <a:endParaRPr dirty="0"/>
          </a:p>
          <a:p>
            <a:endParaRPr dirty="0"/>
          </a:p>
          <a:p>
            <a:r>
              <a:rPr b="1" dirty="0"/>
              <a:t>Suosituin puolue kussakin vaalipiirin kunnassa</a:t>
            </a:r>
            <a:endParaRPr dirty="0"/>
          </a:p>
          <a:p>
            <a:r>
              <a:rPr b="0" dirty="0"/>
              <a:t>No alt text provided</a:t>
            </a:r>
            <a:endParaRPr dirty="0"/>
          </a:p>
          <a:p>
            <a:endParaRPr dirty="0"/>
          </a:p>
          <a:p>
            <a:r>
              <a:rPr b="1" dirty="0"/>
              <a:t>Sivun otsikko</a:t>
            </a:r>
            <a:endParaRPr dirty="0"/>
          </a:p>
          <a:p>
            <a:r>
              <a:rPr b="0" dirty="0"/>
              <a:t>No alt text provided</a:t>
            </a:r>
            <a:endParaRPr dirty="0"/>
          </a:p>
          <a:p>
            <a:endParaRPr dirty="0"/>
          </a:p>
          <a:p>
            <a:r>
              <a:rPr b="1" dirty="0"/>
              <a:t>Logo</a:t>
            </a:r>
            <a:endParaRPr dirty="0"/>
          </a:p>
          <a:p>
            <a:r>
              <a:rPr b="0" dirty="0"/>
              <a:t>No alt text provided</a:t>
            </a:r>
            <a:endParaRPr dirty="0"/>
          </a:p>
          <a:p>
            <a:endParaRPr dirty="0"/>
          </a:p>
          <a:p>
            <a:r>
              <a:rPr b="1" dirty="0"/>
              <a:t>shape</a:t>
            </a:r>
            <a:endParaRPr dirty="0"/>
          </a:p>
          <a:p>
            <a:r>
              <a:rPr b="0" dirty="0"/>
              <a:t>No alt text provided</a:t>
            </a:r>
            <a:endParaRPr dirty="0"/>
          </a:p>
          <a:p>
            <a:endParaRPr dirty="0"/>
          </a:p>
          <a:p>
            <a:r>
              <a:rPr b="1" dirty="0"/>
              <a:t>viiva</a:t>
            </a:r>
            <a:endParaRPr dirty="0"/>
          </a:p>
          <a:p>
            <a:r>
              <a:rPr b="0" dirty="0"/>
              <a:t>No alt text provided</a:t>
            </a:r>
            <a:endParaRPr dirty="0"/>
          </a:p>
          <a:p>
            <a:endParaRPr dirty="0"/>
          </a:p>
          <a:p>
            <a:r>
              <a:rPr b="1" dirty="0"/>
              <a:t>textbox</a:t>
            </a:r>
            <a:endParaRPr dirty="0"/>
          </a:p>
          <a:p>
            <a:r>
              <a:rPr b="0" dirty="0"/>
              <a:t>No alt text provided</a:t>
            </a:r>
            <a:endParaRPr dirty="0"/>
          </a:p>
          <a:p>
            <a:endParaRPr dirty="0"/>
          </a:p>
          <a:p>
            <a:r>
              <a:rPr b="1" dirty="0"/>
              <a:t>Suosituin puolue kussakin vaalipiirin kunnassa</a:t>
            </a:r>
            <a:endParaRPr dirty="0"/>
          </a:p>
          <a:p>
            <a:r>
              <a:rPr b="0" dirty="0"/>
              <a:t>No alt text provided</a:t>
            </a:r>
            <a:endParaRPr dirty="0"/>
          </a:p>
          <a:p>
            <a:endParaRPr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slicer</a:t>
            </a:r>
            <a:endParaRPr dirty="0"/>
          </a:p>
          <a:p>
            <a:r>
              <a:rPr b="0" dirty="0"/>
              <a:t>No alt text provided</a:t>
            </a:r>
            <a:endParaRPr dirty="0"/>
          </a:p>
          <a:p>
            <a:endParaRPr dirty="0"/>
          </a:p>
          <a:p>
            <a:r>
              <a:rPr b="1" dirty="0"/>
              <a:t>Kotimaan äänestysprosentti eurovaaleissa 2014-2024</a:t>
            </a:r>
            <a:endParaRPr dirty="0"/>
          </a:p>
          <a:p>
            <a:r>
              <a:rPr b="0" dirty="0"/>
              <a:t>No alt text provided</a:t>
            </a:r>
            <a:endParaRPr dirty="0"/>
          </a:p>
          <a:p>
            <a:endParaRPr dirty="0"/>
          </a:p>
          <a:p>
            <a:r>
              <a:rPr b="1" dirty="0"/>
              <a:t>Kotimaan äänestysprosentti eurovaaleissa 2014-2024</a:t>
            </a:r>
            <a:endParaRPr dirty="0"/>
          </a:p>
          <a:p>
            <a:r>
              <a:rPr b="0" dirty="0"/>
              <a:t>No alt text provided</a:t>
            </a:r>
            <a:endParaRPr dirty="0"/>
          </a:p>
          <a:p>
            <a:endParaRPr dirty="0"/>
          </a:p>
          <a:p>
            <a:r>
              <a:rPr b="1" dirty="0"/>
              <a:t>textbox</a:t>
            </a:r>
            <a:endParaRPr dirty="0"/>
          </a:p>
          <a:p>
            <a:r>
              <a:rPr b="0" dirty="0"/>
              <a:t>No alt text provided</a:t>
            </a:r>
            <a:endParaRPr dirty="0"/>
          </a:p>
          <a:p>
            <a:endParaRPr dirty="0"/>
          </a:p>
          <a:p>
            <a:r>
              <a:rPr b="1" dirty="0"/>
              <a:t>shape</a:t>
            </a:r>
            <a:endParaRPr dirty="0"/>
          </a:p>
          <a:p>
            <a:r>
              <a:rPr b="0" dirty="0"/>
              <a:t>No alt text provided</a:t>
            </a:r>
            <a:endParaRPr dirty="0"/>
          </a:p>
          <a:p>
            <a:endParaRPr dirty="0"/>
          </a:p>
          <a:p>
            <a:r>
              <a:rPr b="1" dirty="0"/>
              <a:t>shape</a:t>
            </a:r>
            <a:endParaRPr dirty="0"/>
          </a:p>
          <a:p>
            <a:r>
              <a:rPr b="0" dirty="0"/>
              <a:t>No alt text provided</a:t>
            </a:r>
            <a:endParaRPr dirty="0"/>
          </a:p>
          <a:p>
            <a:endParaRPr dirty="0"/>
          </a:p>
          <a:p>
            <a:r>
              <a:rPr b="1" dirty="0"/>
              <a:t>shape</a:t>
            </a:r>
            <a:endParaRPr dirty="0"/>
          </a:p>
          <a:p>
            <a:r>
              <a:rPr b="0" dirty="0"/>
              <a:t>No alt text provided</a:t>
            </a:r>
            <a:endParaRPr dirty="0"/>
          </a:p>
          <a:p>
            <a:endParaRPr dirty="0"/>
          </a:p>
          <a:p>
            <a:r>
              <a:rPr b="1" dirty="0"/>
              <a:t>shape</a:t>
            </a:r>
            <a:endParaRPr dirty="0"/>
          </a:p>
          <a:p>
            <a:r>
              <a:rPr b="0" dirty="0"/>
              <a:t>No alt text provided</a:t>
            </a:r>
            <a:endParaRPr dirty="0"/>
          </a:p>
          <a:p>
            <a:endParaRPr dirty="0"/>
          </a:p>
          <a:p>
            <a:r>
              <a:rPr b="1" dirty="0"/>
              <a:t>shape</a:t>
            </a:r>
            <a:endParaRPr dirty="0"/>
          </a:p>
          <a:p>
            <a:r>
              <a:rPr b="0" dirty="0"/>
              <a:t>No alt text provided</a:t>
            </a:r>
            <a:endParaRPr dirty="0"/>
          </a:p>
          <a:p>
            <a:endParaRPr dirty="0"/>
          </a:p>
          <a:p>
            <a:r>
              <a:rPr b="1" dirty="0"/>
              <a:t>shape</a:t>
            </a:r>
            <a:endParaRPr dirty="0"/>
          </a:p>
          <a:p>
            <a:r>
              <a:rPr b="0" dirty="0"/>
              <a:t>No alt text provided</a:t>
            </a:r>
            <a:endParaRPr dirty="0"/>
          </a:p>
          <a:p>
            <a:endParaRPr dirty="0"/>
          </a:p>
          <a:p>
            <a:r>
              <a:rPr b="1" dirty="0"/>
              <a:t>Sivun otsikko</a:t>
            </a:r>
            <a:endParaRPr dirty="0"/>
          </a:p>
          <a:p>
            <a:r>
              <a:rPr b="0" dirty="0"/>
              <a:t>No alt text provided</a:t>
            </a:r>
            <a:endParaRPr dirty="0"/>
          </a:p>
          <a:p>
            <a:endParaRPr dirty="0"/>
          </a:p>
          <a:p>
            <a:r>
              <a:rPr b="1" dirty="0"/>
              <a:t>Logo</a:t>
            </a:r>
            <a:endParaRPr dirty="0"/>
          </a:p>
          <a:p>
            <a:r>
              <a:rPr b="0" dirty="0"/>
              <a:t>No alt text provided</a:t>
            </a:r>
            <a:endParaRPr dirty="0"/>
          </a:p>
          <a:p>
            <a:endParaRPr dirty="0"/>
          </a:p>
          <a:p>
            <a:r>
              <a:rPr b="1" dirty="0"/>
              <a:t>shape</a:t>
            </a:r>
            <a:endParaRPr dirty="0"/>
          </a:p>
          <a:p>
            <a:r>
              <a:rPr b="0" dirty="0"/>
              <a:t>No alt text provided</a:t>
            </a:r>
            <a:endParaRPr dirty="0"/>
          </a:p>
          <a:p>
            <a:endParaRPr dirty="0"/>
          </a:p>
          <a:p>
            <a:r>
              <a:rPr b="1" dirty="0"/>
              <a:t>viiva</a:t>
            </a:r>
            <a:endParaRPr dirty="0"/>
          </a:p>
          <a:p>
            <a:r>
              <a:rPr b="0" dirty="0"/>
              <a:t>No alt text provided</a:t>
            </a:r>
            <a:endParaRPr dirty="0"/>
          </a:p>
          <a:p>
            <a:endParaRPr dirty="0"/>
          </a:p>
          <a:p>
            <a:r>
              <a:rPr b="1" dirty="0"/>
              <a:t>slicer</a:t>
            </a:r>
            <a:endParaRPr dirty="0"/>
          </a:p>
          <a:p>
            <a:r>
              <a:rPr b="0" dirty="0"/>
              <a:t>No alt text provided</a:t>
            </a:r>
            <a:endParaRPr dirty="0"/>
          </a:p>
          <a:p>
            <a:endParaRPr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textbox</a:t>
            </a:r>
            <a:endParaRPr dirty="0"/>
          </a:p>
          <a:p>
            <a:r>
              <a:rPr b="0" dirty="0"/>
              <a:t>No alt text provided</a:t>
            </a:r>
            <a:endParaRPr dirty="0"/>
          </a:p>
          <a:p>
            <a:endParaRPr dirty="0"/>
          </a:p>
          <a:p>
            <a:r>
              <a:rPr b="1" dirty="0"/>
              <a:t>shape</a:t>
            </a:r>
            <a:endParaRPr dirty="0"/>
          </a:p>
          <a:p>
            <a:r>
              <a:rPr b="0" dirty="0"/>
              <a:t>No alt text provided</a:t>
            </a:r>
            <a:endParaRPr dirty="0"/>
          </a:p>
          <a:p>
            <a:endParaRPr dirty="0"/>
          </a:p>
          <a:p>
            <a:r>
              <a:rPr b="1" dirty="0"/>
              <a:t>shape</a:t>
            </a:r>
            <a:endParaRPr dirty="0"/>
          </a:p>
          <a:p>
            <a:r>
              <a:rPr b="0" dirty="0"/>
              <a:t>No alt text provided</a:t>
            </a:r>
            <a:endParaRPr dirty="0"/>
          </a:p>
          <a:p>
            <a:endParaRPr dirty="0"/>
          </a:p>
          <a:p>
            <a:r>
              <a:rPr b="1" dirty="0"/>
              <a:t>shape</a:t>
            </a:r>
            <a:endParaRPr dirty="0"/>
          </a:p>
          <a:p>
            <a:r>
              <a:rPr b="0" dirty="0"/>
              <a:t>No alt text provided</a:t>
            </a:r>
            <a:endParaRPr dirty="0"/>
          </a:p>
          <a:p>
            <a:endParaRPr dirty="0"/>
          </a:p>
          <a:p>
            <a:r>
              <a:rPr b="1" dirty="0"/>
              <a:t>shape</a:t>
            </a:r>
            <a:endParaRPr dirty="0"/>
          </a:p>
          <a:p>
            <a:r>
              <a:rPr b="0" dirty="0"/>
              <a:t>No alt text provided</a:t>
            </a:r>
            <a:endParaRPr dirty="0"/>
          </a:p>
          <a:p>
            <a:endParaRPr dirty="0"/>
          </a:p>
          <a:p>
            <a:r>
              <a:rPr b="1" dirty="0"/>
              <a:t>shape</a:t>
            </a:r>
            <a:endParaRPr dirty="0"/>
          </a:p>
          <a:p>
            <a:r>
              <a:rPr b="0" dirty="0"/>
              <a:t>No alt text provided</a:t>
            </a:r>
            <a:endParaRPr dirty="0"/>
          </a:p>
          <a:p>
            <a:endParaRPr dirty="0"/>
          </a:p>
          <a:p>
            <a:r>
              <a:rPr b="1" dirty="0"/>
              <a:t>shape</a:t>
            </a:r>
            <a:endParaRPr dirty="0"/>
          </a:p>
          <a:p>
            <a:r>
              <a:rPr b="0" dirty="0"/>
              <a:t>No alt text provided</a:t>
            </a:r>
            <a:endParaRPr dirty="0"/>
          </a:p>
          <a:p>
            <a:endParaRPr dirty="0"/>
          </a:p>
          <a:p>
            <a:r>
              <a:rPr b="1" dirty="0"/>
              <a:t>slicer</a:t>
            </a:r>
            <a:endParaRPr dirty="0"/>
          </a:p>
          <a:p>
            <a:r>
              <a:rPr b="0" dirty="0"/>
              <a:t>No alt text provided</a:t>
            </a:r>
            <a:endParaRPr dirty="0"/>
          </a:p>
          <a:p>
            <a:endParaRPr dirty="0"/>
          </a:p>
          <a:p>
            <a:r>
              <a:rPr b="1" dirty="0"/>
              <a:t>textbox</a:t>
            </a:r>
            <a:endParaRPr dirty="0"/>
          </a:p>
          <a:p>
            <a:r>
              <a:rPr b="0" dirty="0"/>
              <a:t>No alt text provided</a:t>
            </a:r>
            <a:endParaRPr dirty="0"/>
          </a:p>
          <a:p>
            <a:endParaRPr dirty="0"/>
          </a:p>
          <a:p>
            <a:r>
              <a:rPr b="1" dirty="0"/>
              <a:t>Sivun otsikko</a:t>
            </a:r>
            <a:endParaRPr dirty="0"/>
          </a:p>
          <a:p>
            <a:r>
              <a:rPr b="0" dirty="0"/>
              <a:t>No alt text provided</a:t>
            </a:r>
            <a:endParaRPr dirty="0"/>
          </a:p>
          <a:p>
            <a:endParaRPr dirty="0"/>
          </a:p>
          <a:p>
            <a:r>
              <a:rPr b="1" dirty="0"/>
              <a:t>Logo</a:t>
            </a:r>
            <a:endParaRPr dirty="0"/>
          </a:p>
          <a:p>
            <a:r>
              <a:rPr b="0" dirty="0"/>
              <a:t>No alt text provided</a:t>
            </a:r>
            <a:endParaRPr dirty="0"/>
          </a:p>
          <a:p>
            <a:endParaRPr dirty="0"/>
          </a:p>
          <a:p>
            <a:r>
              <a:rPr b="1" dirty="0"/>
              <a:t>shape</a:t>
            </a:r>
            <a:endParaRPr dirty="0"/>
          </a:p>
          <a:p>
            <a:r>
              <a:rPr b="0" dirty="0"/>
              <a:t>No alt text provided</a:t>
            </a:r>
            <a:endParaRPr dirty="0"/>
          </a:p>
          <a:p>
            <a:endParaRPr dirty="0"/>
          </a:p>
          <a:p>
            <a:r>
              <a:rPr b="1" dirty="0"/>
              <a:t>viiva</a:t>
            </a:r>
            <a:endParaRPr dirty="0"/>
          </a:p>
          <a:p>
            <a:r>
              <a:rPr b="0" dirty="0"/>
              <a:t>No alt text provided</a:t>
            </a:r>
            <a:endParaRPr dirty="0"/>
          </a:p>
          <a:p>
            <a:endParaRPr dirty="0"/>
          </a:p>
          <a:p>
            <a:r>
              <a:rPr b="1" dirty="0"/>
              <a:t>slicer</a:t>
            </a:r>
            <a:endParaRPr dirty="0"/>
          </a:p>
          <a:p>
            <a:r>
              <a:rPr b="0" dirty="0"/>
              <a:t>No alt text provided</a:t>
            </a:r>
            <a:endParaRPr dirty="0"/>
          </a:p>
          <a:p>
            <a:endParaRPr dirty="0"/>
          </a:p>
          <a:p>
            <a:r>
              <a:rPr b="1" dirty="0"/>
              <a:t>Asukkaiden keskitulot ja äänestysaktiivisuus äänestysalueittain</a:t>
            </a:r>
            <a:endParaRPr dirty="0"/>
          </a:p>
          <a:p>
            <a:r>
              <a:rPr b="0" dirty="0"/>
              <a:t>No alt text provided</a:t>
            </a:r>
            <a:endParaRPr dirty="0"/>
          </a:p>
          <a:p>
            <a:endParaRPr dirty="0"/>
          </a:p>
          <a:p>
            <a:r>
              <a:rPr b="1" dirty="0"/>
              <a:t>Äänestysaktiivisuus alueen tulotason ja aluetyypin mukaan </a:t>
            </a:r>
            <a:endParaRPr dirty="0"/>
          </a:p>
          <a:p>
            <a:r>
              <a:rPr b="0" dirty="0"/>
              <a:t>No alt text provided</a:t>
            </a:r>
            <a:endParaRPr dirty="0"/>
          </a:p>
          <a:p>
            <a:endParaRPr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textbox</a:t>
            </a:r>
            <a:endParaRPr dirty="0"/>
          </a:p>
          <a:p>
            <a:r>
              <a:rPr b="0" dirty="0"/>
              <a:t>No alt text provided</a:t>
            </a:r>
            <a:endParaRPr dirty="0"/>
          </a:p>
          <a:p>
            <a:endParaRPr dirty="0"/>
          </a:p>
          <a:p>
            <a:r>
              <a:rPr b="1" dirty="0"/>
              <a:t>shape</a:t>
            </a:r>
            <a:endParaRPr dirty="0"/>
          </a:p>
          <a:p>
            <a:r>
              <a:rPr b="0" dirty="0"/>
              <a:t>No alt text provided</a:t>
            </a:r>
            <a:endParaRPr dirty="0"/>
          </a:p>
          <a:p>
            <a:endParaRPr dirty="0"/>
          </a:p>
          <a:p>
            <a:r>
              <a:rPr b="1" dirty="0"/>
              <a:t>shape</a:t>
            </a:r>
            <a:endParaRPr dirty="0"/>
          </a:p>
          <a:p>
            <a:r>
              <a:rPr b="0" dirty="0"/>
              <a:t>No alt text provided</a:t>
            </a:r>
            <a:endParaRPr dirty="0"/>
          </a:p>
          <a:p>
            <a:endParaRPr dirty="0"/>
          </a:p>
          <a:p>
            <a:r>
              <a:rPr b="1" dirty="0"/>
              <a:t>shape</a:t>
            </a:r>
            <a:endParaRPr dirty="0"/>
          </a:p>
          <a:p>
            <a:r>
              <a:rPr b="0" dirty="0"/>
              <a:t>No alt text provided</a:t>
            </a:r>
            <a:endParaRPr dirty="0"/>
          </a:p>
          <a:p>
            <a:endParaRPr dirty="0"/>
          </a:p>
          <a:p>
            <a:r>
              <a:rPr b="1" dirty="0"/>
              <a:t>shape</a:t>
            </a:r>
            <a:endParaRPr dirty="0"/>
          </a:p>
          <a:p>
            <a:r>
              <a:rPr b="0" dirty="0"/>
              <a:t>No alt text provided</a:t>
            </a:r>
            <a:endParaRPr dirty="0"/>
          </a:p>
          <a:p>
            <a:endParaRPr dirty="0"/>
          </a:p>
          <a:p>
            <a:r>
              <a:rPr b="1" dirty="0"/>
              <a:t>shape</a:t>
            </a:r>
            <a:endParaRPr dirty="0"/>
          </a:p>
          <a:p>
            <a:r>
              <a:rPr b="0" dirty="0"/>
              <a:t>No alt text provided</a:t>
            </a:r>
            <a:endParaRPr dirty="0"/>
          </a:p>
          <a:p>
            <a:endParaRPr dirty="0"/>
          </a:p>
          <a:p>
            <a:r>
              <a:rPr b="1" dirty="0"/>
              <a:t>shape</a:t>
            </a:r>
            <a:endParaRPr dirty="0"/>
          </a:p>
          <a:p>
            <a:r>
              <a:rPr b="0" dirty="0"/>
              <a:t>No alt text provided</a:t>
            </a:r>
            <a:endParaRPr dirty="0"/>
          </a:p>
          <a:p>
            <a:endParaRPr dirty="0"/>
          </a:p>
          <a:p>
            <a:r>
              <a:rPr b="1" dirty="0"/>
              <a:t>slicer</a:t>
            </a:r>
            <a:endParaRPr dirty="0"/>
          </a:p>
          <a:p>
            <a:r>
              <a:rPr b="0" dirty="0"/>
              <a:t>No alt text provided</a:t>
            </a:r>
            <a:endParaRPr dirty="0"/>
          </a:p>
          <a:p>
            <a:endParaRPr dirty="0"/>
          </a:p>
          <a:p>
            <a:r>
              <a:rPr b="1" dirty="0"/>
              <a:t>Sivun otsikko</a:t>
            </a:r>
            <a:endParaRPr dirty="0"/>
          </a:p>
          <a:p>
            <a:r>
              <a:rPr b="0" dirty="0"/>
              <a:t>No alt text provided</a:t>
            </a:r>
            <a:endParaRPr dirty="0"/>
          </a:p>
          <a:p>
            <a:endParaRPr dirty="0"/>
          </a:p>
          <a:p>
            <a:r>
              <a:rPr b="1" dirty="0"/>
              <a:t>textbox</a:t>
            </a:r>
            <a:endParaRPr dirty="0"/>
          </a:p>
          <a:p>
            <a:r>
              <a:rPr b="0" dirty="0"/>
              <a:t>No alt text provided</a:t>
            </a:r>
            <a:endParaRPr dirty="0"/>
          </a:p>
          <a:p>
            <a:endParaRPr dirty="0"/>
          </a:p>
          <a:p>
            <a:r>
              <a:rPr b="1" dirty="0"/>
              <a:t>textbox</a:t>
            </a:r>
            <a:endParaRPr dirty="0"/>
          </a:p>
          <a:p>
            <a:r>
              <a:rPr b="0" dirty="0"/>
              <a:t>No alt text provided</a:t>
            </a:r>
            <a:endParaRPr dirty="0"/>
          </a:p>
          <a:p>
            <a:endParaRPr dirty="0"/>
          </a:p>
          <a:p>
            <a:r>
              <a:rPr b="1" dirty="0"/>
              <a:t>textbox</a:t>
            </a:r>
            <a:endParaRPr dirty="0"/>
          </a:p>
          <a:p>
            <a:r>
              <a:rPr b="0" dirty="0"/>
              <a:t>No alt text provided</a:t>
            </a:r>
            <a:endParaRPr dirty="0"/>
          </a:p>
          <a:p>
            <a:endParaRPr dirty="0"/>
          </a:p>
          <a:p>
            <a:r>
              <a:rPr b="1" dirty="0"/>
              <a:t>textbox</a:t>
            </a:r>
            <a:endParaRPr dirty="0"/>
          </a:p>
          <a:p>
            <a:r>
              <a:rPr b="0" dirty="0"/>
              <a:t>No alt text provided</a:t>
            </a:r>
            <a:endParaRPr dirty="0"/>
          </a:p>
          <a:p>
            <a:endParaRPr dirty="0"/>
          </a:p>
          <a:p>
            <a:r>
              <a:rPr b="1" dirty="0"/>
              <a:t>textbox</a:t>
            </a:r>
            <a:endParaRPr dirty="0"/>
          </a:p>
          <a:p>
            <a:r>
              <a:rPr b="0" dirty="0"/>
              <a:t>No alt text provided</a:t>
            </a:r>
            <a:endParaRPr dirty="0"/>
          </a:p>
          <a:p>
            <a:endParaRPr dirty="0"/>
          </a:p>
          <a:p>
            <a:r>
              <a:rPr b="1" dirty="0"/>
              <a:t>textbox</a:t>
            </a:r>
            <a:endParaRPr dirty="0"/>
          </a:p>
          <a:p>
            <a:r>
              <a:rPr b="0" dirty="0"/>
              <a:t>No alt text provided</a:t>
            </a:r>
            <a:endParaRPr dirty="0"/>
          </a:p>
          <a:p>
            <a:endParaRPr dirty="0"/>
          </a:p>
          <a:p>
            <a:r>
              <a:rPr b="1" dirty="0"/>
              <a:t>textbox</a:t>
            </a:r>
            <a:endParaRPr dirty="0"/>
          </a:p>
          <a:p>
            <a:r>
              <a:rPr b="0" dirty="0"/>
              <a:t>No alt text provided</a:t>
            </a:r>
            <a:endParaRPr dirty="0"/>
          </a:p>
          <a:p>
            <a:endParaRPr dirty="0"/>
          </a:p>
          <a:p>
            <a:r>
              <a:rPr b="1" dirty="0"/>
              <a:t>Melko pienituloiset alueet</a:t>
            </a:r>
            <a:endParaRPr dirty="0"/>
          </a:p>
          <a:p>
            <a:r>
              <a:rPr b="0" dirty="0"/>
              <a:t>No alt text provided</a:t>
            </a:r>
            <a:endParaRPr dirty="0"/>
          </a:p>
          <a:p>
            <a:endParaRPr dirty="0"/>
          </a:p>
          <a:p>
            <a:r>
              <a:rPr b="1" dirty="0"/>
              <a:t>Logo</a:t>
            </a:r>
            <a:endParaRPr dirty="0"/>
          </a:p>
          <a:p>
            <a:r>
              <a:rPr b="0" dirty="0"/>
              <a:t>No alt text provided</a:t>
            </a:r>
            <a:endParaRPr dirty="0"/>
          </a:p>
          <a:p>
            <a:endParaRPr dirty="0"/>
          </a:p>
          <a:p>
            <a:r>
              <a:rPr b="1" dirty="0"/>
              <a:t>Suurituloiset alueet</a:t>
            </a:r>
            <a:endParaRPr dirty="0"/>
          </a:p>
          <a:p>
            <a:r>
              <a:rPr b="0" dirty="0"/>
              <a:t>No alt text provided</a:t>
            </a:r>
            <a:endParaRPr dirty="0"/>
          </a:p>
          <a:p>
            <a:endParaRPr dirty="0"/>
          </a:p>
          <a:p>
            <a:r>
              <a:rPr b="1" dirty="0"/>
              <a:t>Melko suurituloiset alueet</a:t>
            </a:r>
            <a:endParaRPr dirty="0"/>
          </a:p>
          <a:p>
            <a:r>
              <a:rPr b="0" dirty="0"/>
              <a:t>No alt text provided</a:t>
            </a:r>
            <a:endParaRPr dirty="0"/>
          </a:p>
          <a:p>
            <a:endParaRPr dirty="0"/>
          </a:p>
          <a:p>
            <a:r>
              <a:rPr b="1" dirty="0"/>
              <a:t>Keskituloiset alueet</a:t>
            </a:r>
            <a:endParaRPr dirty="0"/>
          </a:p>
          <a:p>
            <a:r>
              <a:rPr b="0" dirty="0"/>
              <a:t>No alt text provided</a:t>
            </a:r>
            <a:endParaRPr dirty="0"/>
          </a:p>
          <a:p>
            <a:endParaRPr dirty="0"/>
          </a:p>
          <a:p>
            <a:r>
              <a:rPr b="1" dirty="0"/>
              <a:t>Pienituloiset alueet</a:t>
            </a:r>
            <a:endParaRPr dirty="0"/>
          </a:p>
          <a:p>
            <a:r>
              <a:rPr b="0" dirty="0"/>
              <a:t>No alt text provided</a:t>
            </a:r>
            <a:endParaRPr dirty="0"/>
          </a:p>
          <a:p>
            <a:endParaRPr dirty="0"/>
          </a:p>
          <a:p>
            <a:r>
              <a:rPr b="1" dirty="0"/>
              <a:t>Ehdokkaiden kannatus ennakkoäänestykessä ja vaalipäivänä äänestysalueen tuloluokan mukaan,EPV24</a:t>
            </a:r>
            <a:endParaRPr dirty="0"/>
          </a:p>
          <a:p>
            <a:r>
              <a:rPr b="0" dirty="0"/>
              <a:t>No alt text provided</a:t>
            </a:r>
            <a:endParaRPr dirty="0"/>
          </a:p>
          <a:p>
            <a:endParaRPr dirty="0"/>
          </a:p>
          <a:p>
            <a:r>
              <a:rPr b="1" dirty="0"/>
              <a:t>slicer</a:t>
            </a:r>
            <a:endParaRPr dirty="0"/>
          </a:p>
          <a:p>
            <a:r>
              <a:rPr b="0" dirty="0"/>
              <a:t>No alt text provided</a:t>
            </a:r>
            <a:endParaRPr dirty="0"/>
          </a:p>
          <a:p>
            <a:endParaRPr dirty="0"/>
          </a:p>
          <a:p>
            <a:r>
              <a:rPr b="1" dirty="0"/>
              <a:t>textbox</a:t>
            </a:r>
            <a:endParaRPr dirty="0"/>
          </a:p>
          <a:p>
            <a:r>
              <a:rPr b="0" dirty="0"/>
              <a:t>No alt text provided</a:t>
            </a:r>
            <a:endParaRPr dirty="0"/>
          </a:p>
          <a:p>
            <a:endParaRPr dirty="0"/>
          </a:p>
          <a:p>
            <a:r>
              <a:rPr b="1" dirty="0"/>
              <a:t>textbox</a:t>
            </a:r>
            <a:endParaRPr dirty="0"/>
          </a:p>
          <a:p>
            <a:r>
              <a:rPr b="0" dirty="0"/>
              <a:t>No alt text provided</a:t>
            </a:r>
            <a:endParaRPr dirty="0"/>
          </a:p>
          <a:p>
            <a:endParaRPr dirty="0"/>
          </a:p>
          <a:p>
            <a:r>
              <a:rPr b="1" dirty="0"/>
              <a:t>textbox</a:t>
            </a:r>
            <a:endParaRPr dirty="0"/>
          </a:p>
          <a:p>
            <a:r>
              <a:rPr b="0" dirty="0"/>
              <a:t>No alt text provided</a:t>
            </a:r>
            <a:endParaRPr dirty="0"/>
          </a:p>
          <a:p>
            <a:endParaRPr dirty="0"/>
          </a:p>
          <a:p>
            <a:r>
              <a:rPr b="1" dirty="0"/>
              <a:t>Puolueiden kannatus ennakkoäänestykessä ja vaalipäivänä äänestysalueen tuloluokan mukaan eurovaaleissa 2024</a:t>
            </a:r>
            <a:endParaRPr dirty="0"/>
          </a:p>
          <a:p>
            <a:r>
              <a:rPr b="0" dirty="0"/>
              <a:t>No alt text provided</a:t>
            </a:r>
            <a:endParaRPr dirty="0"/>
          </a:p>
          <a:p>
            <a:endParaRPr dirty="0"/>
          </a:p>
          <a:p>
            <a:r>
              <a:rPr b="1" dirty="0"/>
              <a:t>shape</a:t>
            </a:r>
            <a:endParaRPr dirty="0"/>
          </a:p>
          <a:p>
            <a:r>
              <a:rPr b="0" dirty="0"/>
              <a:t>No alt text provided</a:t>
            </a:r>
            <a:endParaRPr dirty="0"/>
          </a:p>
          <a:p>
            <a:endParaRPr dirty="0"/>
          </a:p>
          <a:p>
            <a:r>
              <a:rPr b="1" dirty="0"/>
              <a:t>viiva</a:t>
            </a:r>
            <a:endParaRPr dirty="0"/>
          </a:p>
          <a:p>
            <a:r>
              <a:rPr b="0" dirty="0"/>
              <a:t>No alt text provided</a:t>
            </a:r>
            <a:endParaRPr dirty="0"/>
          </a:p>
          <a:p>
            <a:endParaRPr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textbox</a:t>
            </a:r>
            <a:endParaRPr dirty="0"/>
          </a:p>
          <a:p>
            <a:r>
              <a:rPr b="0" dirty="0"/>
              <a:t>No alt text provided</a:t>
            </a:r>
            <a:endParaRPr dirty="0"/>
          </a:p>
          <a:p>
            <a:endParaRPr dirty="0"/>
          </a:p>
          <a:p>
            <a:r>
              <a:rPr b="1" dirty="0"/>
              <a:t>shape</a:t>
            </a:r>
            <a:endParaRPr dirty="0"/>
          </a:p>
          <a:p>
            <a:r>
              <a:rPr b="0" dirty="0"/>
              <a:t>No alt text provided</a:t>
            </a:r>
            <a:endParaRPr dirty="0"/>
          </a:p>
          <a:p>
            <a:endParaRPr dirty="0"/>
          </a:p>
          <a:p>
            <a:r>
              <a:rPr b="1" dirty="0"/>
              <a:t>shape</a:t>
            </a:r>
            <a:endParaRPr dirty="0"/>
          </a:p>
          <a:p>
            <a:r>
              <a:rPr b="0" dirty="0"/>
              <a:t>No alt text provided</a:t>
            </a:r>
            <a:endParaRPr dirty="0"/>
          </a:p>
          <a:p>
            <a:endParaRPr dirty="0"/>
          </a:p>
          <a:p>
            <a:r>
              <a:rPr b="1" dirty="0"/>
              <a:t>shape</a:t>
            </a:r>
            <a:endParaRPr dirty="0"/>
          </a:p>
          <a:p>
            <a:r>
              <a:rPr b="0" dirty="0"/>
              <a:t>No alt text provided</a:t>
            </a:r>
            <a:endParaRPr dirty="0"/>
          </a:p>
          <a:p>
            <a:endParaRPr dirty="0"/>
          </a:p>
          <a:p>
            <a:r>
              <a:rPr b="1" dirty="0"/>
              <a:t>shape</a:t>
            </a:r>
            <a:endParaRPr dirty="0"/>
          </a:p>
          <a:p>
            <a:r>
              <a:rPr b="0" dirty="0"/>
              <a:t>No alt text provided</a:t>
            </a:r>
            <a:endParaRPr dirty="0"/>
          </a:p>
          <a:p>
            <a:endParaRPr dirty="0"/>
          </a:p>
          <a:p>
            <a:r>
              <a:rPr b="1" dirty="0"/>
              <a:t>shape</a:t>
            </a:r>
            <a:endParaRPr dirty="0"/>
          </a:p>
          <a:p>
            <a:r>
              <a:rPr b="0" dirty="0"/>
              <a:t>No alt text provided</a:t>
            </a:r>
            <a:endParaRPr dirty="0"/>
          </a:p>
          <a:p>
            <a:endParaRPr dirty="0"/>
          </a:p>
          <a:p>
            <a:r>
              <a:rPr b="1" dirty="0"/>
              <a:t>shape</a:t>
            </a:r>
            <a:endParaRPr dirty="0"/>
          </a:p>
          <a:p>
            <a:r>
              <a:rPr b="0" dirty="0"/>
              <a:t>No alt text provided</a:t>
            </a:r>
            <a:endParaRPr dirty="0"/>
          </a:p>
          <a:p>
            <a:endParaRPr dirty="0"/>
          </a:p>
          <a:p>
            <a:r>
              <a:rPr b="1" dirty="0"/>
              <a:t>slicer</a:t>
            </a:r>
            <a:endParaRPr dirty="0"/>
          </a:p>
          <a:p>
            <a:r>
              <a:rPr b="0" dirty="0"/>
              <a:t>No alt text provided</a:t>
            </a:r>
            <a:endParaRPr dirty="0"/>
          </a:p>
          <a:p>
            <a:endParaRPr dirty="0"/>
          </a:p>
          <a:p>
            <a:r>
              <a:rPr b="1" dirty="0"/>
              <a:t>UNHIDE SHAPE IF NO YDINALUE</a:t>
            </a:r>
            <a:endParaRPr dirty="0"/>
          </a:p>
          <a:p>
            <a:r>
              <a:rPr b="0" dirty="0"/>
              <a:t>No alt text provided</a:t>
            </a:r>
            <a:endParaRPr dirty="0"/>
          </a:p>
          <a:p>
            <a:endParaRPr dirty="0"/>
          </a:p>
          <a:p>
            <a:r>
              <a:rPr b="1" dirty="0"/>
              <a:t>Suurten kaupunkien ydinalue</a:t>
            </a:r>
            <a:endParaRPr dirty="0"/>
          </a:p>
          <a:p>
            <a:r>
              <a:rPr b="0" dirty="0"/>
              <a:t>No alt text provided</a:t>
            </a:r>
            <a:endParaRPr dirty="0"/>
          </a:p>
          <a:p>
            <a:endParaRPr dirty="0"/>
          </a:p>
          <a:p>
            <a:r>
              <a:rPr b="1" dirty="0"/>
              <a:t>Esikaupunki/lähiöalue</a:t>
            </a:r>
            <a:endParaRPr dirty="0"/>
          </a:p>
          <a:p>
            <a:r>
              <a:rPr b="0" dirty="0"/>
              <a:t>No alt text provided</a:t>
            </a:r>
            <a:endParaRPr dirty="0"/>
          </a:p>
          <a:p>
            <a:endParaRPr dirty="0"/>
          </a:p>
          <a:p>
            <a:r>
              <a:rPr b="1" dirty="0"/>
              <a:t>Paikalliskeskus</a:t>
            </a:r>
            <a:endParaRPr dirty="0"/>
          </a:p>
          <a:p>
            <a:r>
              <a:rPr b="0" dirty="0"/>
              <a:t>No alt text provided</a:t>
            </a:r>
            <a:endParaRPr dirty="0"/>
          </a:p>
          <a:p>
            <a:endParaRPr dirty="0"/>
          </a:p>
          <a:p>
            <a:r>
              <a:rPr b="1" dirty="0"/>
              <a:t>Sisempi kehysalue</a:t>
            </a:r>
            <a:endParaRPr dirty="0"/>
          </a:p>
          <a:p>
            <a:r>
              <a:rPr b="0" dirty="0"/>
              <a:t>No alt text provided</a:t>
            </a:r>
            <a:endParaRPr dirty="0"/>
          </a:p>
          <a:p>
            <a:endParaRPr dirty="0"/>
          </a:p>
          <a:p>
            <a:r>
              <a:rPr b="1" dirty="0"/>
              <a:t>Ulompi kehysalue</a:t>
            </a:r>
            <a:endParaRPr dirty="0"/>
          </a:p>
          <a:p>
            <a:r>
              <a:rPr b="0" dirty="0"/>
              <a:t>No alt text provided</a:t>
            </a:r>
            <a:endParaRPr dirty="0"/>
          </a:p>
          <a:p>
            <a:endParaRPr dirty="0"/>
          </a:p>
          <a:p>
            <a:r>
              <a:rPr b="1" dirty="0"/>
              <a:t>Maaseutu</a:t>
            </a:r>
            <a:endParaRPr dirty="0"/>
          </a:p>
          <a:p>
            <a:r>
              <a:rPr b="0" dirty="0"/>
              <a:t>No alt text provided</a:t>
            </a:r>
            <a:endParaRPr dirty="0"/>
          </a:p>
          <a:p>
            <a:endParaRPr dirty="0"/>
          </a:p>
          <a:p>
            <a:r>
              <a:rPr b="1" dirty="0"/>
              <a:t>textbox</a:t>
            </a:r>
            <a:endParaRPr dirty="0"/>
          </a:p>
          <a:p>
            <a:r>
              <a:rPr b="0" dirty="0"/>
              <a:t>No alt text provided</a:t>
            </a:r>
            <a:endParaRPr dirty="0"/>
          </a:p>
          <a:p>
            <a:endParaRPr dirty="0"/>
          </a:p>
          <a:p>
            <a:r>
              <a:rPr b="1" dirty="0"/>
              <a:t>textbox</a:t>
            </a:r>
            <a:endParaRPr dirty="0"/>
          </a:p>
          <a:p>
            <a:r>
              <a:rPr b="0" dirty="0"/>
              <a:t>No alt text provided</a:t>
            </a:r>
            <a:endParaRPr dirty="0"/>
          </a:p>
          <a:p>
            <a:endParaRPr dirty="0"/>
          </a:p>
          <a:p>
            <a:r>
              <a:rPr b="1" dirty="0"/>
              <a:t>textbox</a:t>
            </a:r>
            <a:endParaRPr dirty="0"/>
          </a:p>
          <a:p>
            <a:r>
              <a:rPr b="0" dirty="0"/>
              <a:t>No alt text provided</a:t>
            </a:r>
            <a:endParaRPr dirty="0"/>
          </a:p>
          <a:p>
            <a:endParaRPr dirty="0"/>
          </a:p>
          <a:p>
            <a:r>
              <a:rPr b="1" dirty="0"/>
              <a:t>textbox</a:t>
            </a:r>
            <a:endParaRPr dirty="0"/>
          </a:p>
          <a:p>
            <a:r>
              <a:rPr b="0" dirty="0"/>
              <a:t>No alt text provided</a:t>
            </a:r>
            <a:endParaRPr dirty="0"/>
          </a:p>
          <a:p>
            <a:endParaRPr dirty="0"/>
          </a:p>
          <a:p>
            <a:r>
              <a:rPr b="1" dirty="0"/>
              <a:t>textbox</a:t>
            </a:r>
            <a:endParaRPr dirty="0"/>
          </a:p>
          <a:p>
            <a:r>
              <a:rPr b="0" dirty="0"/>
              <a:t>No alt text provided</a:t>
            </a:r>
            <a:endParaRPr dirty="0"/>
          </a:p>
          <a:p>
            <a:endParaRPr dirty="0"/>
          </a:p>
          <a:p>
            <a:r>
              <a:rPr b="1" dirty="0"/>
              <a:t>textbox</a:t>
            </a:r>
            <a:endParaRPr dirty="0"/>
          </a:p>
          <a:p>
            <a:r>
              <a:rPr b="0" dirty="0"/>
              <a:t>No alt text provided</a:t>
            </a:r>
            <a:endParaRPr dirty="0"/>
          </a:p>
          <a:p>
            <a:endParaRPr dirty="0"/>
          </a:p>
          <a:p>
            <a:r>
              <a:rPr b="1" dirty="0"/>
              <a:t>textbox</a:t>
            </a:r>
            <a:endParaRPr dirty="0"/>
          </a:p>
          <a:p>
            <a:r>
              <a:rPr b="0" dirty="0"/>
              <a:t>No alt text provided</a:t>
            </a:r>
            <a:endParaRPr dirty="0"/>
          </a:p>
          <a:p>
            <a:endParaRPr dirty="0"/>
          </a:p>
          <a:p>
            <a:r>
              <a:rPr b="1" dirty="0"/>
              <a:t>textbox</a:t>
            </a:r>
            <a:endParaRPr dirty="0"/>
          </a:p>
          <a:p>
            <a:r>
              <a:rPr b="0" dirty="0"/>
              <a:t>No alt text provided</a:t>
            </a:r>
            <a:endParaRPr dirty="0"/>
          </a:p>
          <a:p>
            <a:endParaRPr dirty="0"/>
          </a:p>
          <a:p>
            <a:r>
              <a:rPr b="1" dirty="0"/>
              <a:t>textbox</a:t>
            </a:r>
            <a:endParaRPr dirty="0"/>
          </a:p>
          <a:p>
            <a:r>
              <a:rPr b="0" dirty="0"/>
              <a:t>No alt text provided</a:t>
            </a:r>
            <a:endParaRPr dirty="0"/>
          </a:p>
          <a:p>
            <a:endParaRPr dirty="0"/>
          </a:p>
          <a:p>
            <a:r>
              <a:rPr b="1" dirty="0"/>
              <a:t>textbox</a:t>
            </a:r>
            <a:endParaRPr dirty="0"/>
          </a:p>
          <a:p>
            <a:r>
              <a:rPr b="0" dirty="0"/>
              <a:t>No alt text provided</a:t>
            </a:r>
            <a:endParaRPr dirty="0"/>
          </a:p>
          <a:p>
            <a:endParaRPr dirty="0"/>
          </a:p>
          <a:p>
            <a:r>
              <a:rPr b="1" dirty="0"/>
              <a:t>Ehdokkaiden kannatus ennakkoäänestykessä ja vaalipäivänä äänestysalueen tuloluokan mukaan,EPV24</a:t>
            </a:r>
            <a:endParaRPr dirty="0"/>
          </a:p>
          <a:p>
            <a:r>
              <a:rPr b="0" dirty="0"/>
              <a:t>No alt text provided</a:t>
            </a:r>
            <a:endParaRPr dirty="0"/>
          </a:p>
          <a:p>
            <a:endParaRPr dirty="0"/>
          </a:p>
          <a:p>
            <a:r>
              <a:rPr b="1" dirty="0"/>
              <a:t>slicer</a:t>
            </a:r>
            <a:endParaRPr dirty="0"/>
          </a:p>
          <a:p>
            <a:r>
              <a:rPr b="0" dirty="0"/>
              <a:t>No alt text provided</a:t>
            </a:r>
            <a:endParaRPr dirty="0"/>
          </a:p>
          <a:p>
            <a:endParaRPr dirty="0"/>
          </a:p>
          <a:p>
            <a:r>
              <a:rPr b="1" dirty="0"/>
              <a:t>textbox</a:t>
            </a:r>
            <a:endParaRPr dirty="0"/>
          </a:p>
          <a:p>
            <a:r>
              <a:rPr b="0" dirty="0"/>
              <a:t>No alt text provided</a:t>
            </a:r>
            <a:endParaRPr dirty="0"/>
          </a:p>
          <a:p>
            <a:endParaRPr dirty="0"/>
          </a:p>
          <a:p>
            <a:r>
              <a:rPr b="1" dirty="0"/>
              <a:t>textbox</a:t>
            </a:r>
            <a:endParaRPr dirty="0"/>
          </a:p>
          <a:p>
            <a:r>
              <a:rPr b="0" dirty="0"/>
              <a:t>No alt text provided</a:t>
            </a:r>
            <a:endParaRPr dirty="0"/>
          </a:p>
          <a:p>
            <a:endParaRPr dirty="0"/>
          </a:p>
          <a:p>
            <a:r>
              <a:rPr b="1" dirty="0"/>
              <a:t>Ehdokkaiden kannatus ennakkoäänestykessä ja vaalipäivänä äänestysalueen aluetyypin mukaan eurovaaleissa 2024</a:t>
            </a:r>
            <a:endParaRPr dirty="0"/>
          </a:p>
          <a:p>
            <a:r>
              <a:rPr b="0" dirty="0"/>
              <a:t>No alt text provided</a:t>
            </a:r>
            <a:endParaRPr dirty="0"/>
          </a:p>
          <a:p>
            <a:endParaRPr dirty="0"/>
          </a:p>
          <a:p>
            <a:r>
              <a:rPr b="1" dirty="0"/>
              <a:t>Sivun otsikko</a:t>
            </a:r>
            <a:endParaRPr dirty="0"/>
          </a:p>
          <a:p>
            <a:r>
              <a:rPr b="0" dirty="0"/>
              <a:t>No alt text provided</a:t>
            </a:r>
            <a:endParaRPr dirty="0"/>
          </a:p>
          <a:p>
            <a:endParaRPr dirty="0"/>
          </a:p>
          <a:p>
            <a:r>
              <a:rPr b="1" dirty="0"/>
              <a:t>shape</a:t>
            </a:r>
            <a:endParaRPr dirty="0"/>
          </a:p>
          <a:p>
            <a:r>
              <a:rPr b="0" dirty="0"/>
              <a:t>No alt text provided</a:t>
            </a:r>
            <a:endParaRPr dirty="0"/>
          </a:p>
          <a:p>
            <a:endParaRPr dirty="0"/>
          </a:p>
          <a:p>
            <a:r>
              <a:rPr b="1" dirty="0"/>
              <a:t>Logo</a:t>
            </a:r>
            <a:endParaRPr dirty="0"/>
          </a:p>
          <a:p>
            <a:r>
              <a:rPr b="0" dirty="0"/>
              <a:t>No alt text provided</a:t>
            </a:r>
            <a:endParaRPr dirty="0"/>
          </a:p>
          <a:p>
            <a:endParaRPr dirty="0"/>
          </a:p>
          <a:p>
            <a:r>
              <a:rPr b="1" dirty="0"/>
              <a:t>viiva</a:t>
            </a:r>
            <a:endParaRPr dirty="0"/>
          </a:p>
          <a:p>
            <a:r>
              <a:rPr b="0" dirty="0"/>
              <a:t>No alt text provided</a:t>
            </a:r>
            <a:endParaRPr dirty="0"/>
          </a:p>
          <a:p>
            <a:endParaRPr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Ehdokkaan nimi</a:t>
            </a:r>
            <a:endParaRPr dirty="0"/>
          </a:p>
          <a:p>
            <a:r>
              <a:rPr b="0" dirty="0"/>
              <a:t>No alt text provided</a:t>
            </a:r>
            <a:endParaRPr dirty="0"/>
          </a:p>
          <a:p>
            <a:endParaRPr dirty="0"/>
          </a:p>
          <a:p>
            <a:r>
              <a:rPr b="1" dirty="0"/>
              <a:t>EU-jäsenvaltiot ja tähdet</a:t>
            </a:r>
            <a:endParaRPr dirty="0"/>
          </a:p>
          <a:p>
            <a:r>
              <a:rPr b="0" dirty="0"/>
              <a:t>No alt text provided</a:t>
            </a:r>
            <a:endParaRPr dirty="0"/>
          </a:p>
          <a:p>
            <a:endParaRPr dirty="0"/>
          </a:p>
          <a:p>
            <a:r>
              <a:rPr b="1" dirty="0"/>
              <a:t>textbox</a:t>
            </a:r>
            <a:endParaRPr dirty="0"/>
          </a:p>
          <a:p>
            <a:r>
              <a:rPr b="0" dirty="0"/>
              <a:t>No alt text provided</a:t>
            </a:r>
            <a:endParaRPr dirty="0"/>
          </a:p>
          <a:p>
            <a:endParaRPr dirty="0"/>
          </a:p>
          <a:p>
            <a:r>
              <a:rPr b="1" dirty="0"/>
              <a:t>slicer</a:t>
            </a:r>
            <a:endParaRPr dirty="0"/>
          </a:p>
          <a:p>
            <a:r>
              <a:rPr b="0" dirty="0"/>
              <a:t>No alt text provided</a:t>
            </a:r>
            <a:endParaRPr dirty="0"/>
          </a:p>
          <a:p>
            <a:endParaRPr dirty="0"/>
          </a:p>
          <a:p>
            <a:r>
              <a:rPr b="1" dirty="0"/>
              <a:t>slicer</a:t>
            </a:r>
            <a:endParaRPr dirty="0"/>
          </a:p>
          <a:p>
            <a:r>
              <a:rPr b="0" dirty="0"/>
              <a:t>No alt text provided</a:t>
            </a:r>
            <a:endParaRPr dirty="0"/>
          </a:p>
          <a:p>
            <a:endParaRPr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textbox</a:t>
            </a:r>
            <a:endParaRPr dirty="0"/>
          </a:p>
          <a:p>
            <a:r>
              <a:rPr b="0" dirty="0"/>
              <a:t>No alt text provided</a:t>
            </a:r>
            <a:endParaRPr dirty="0"/>
          </a:p>
          <a:p>
            <a:endParaRPr dirty="0"/>
          </a:p>
          <a:p>
            <a:r>
              <a:rPr b="1" dirty="0"/>
              <a:t>slicer</a:t>
            </a:r>
            <a:endParaRPr dirty="0"/>
          </a:p>
          <a:p>
            <a:r>
              <a:rPr b="0" dirty="0"/>
              <a:t>No alt text provided</a:t>
            </a:r>
            <a:endParaRPr dirty="0"/>
          </a:p>
          <a:p>
            <a:endParaRPr dirty="0"/>
          </a:p>
          <a:p>
            <a:r>
              <a:rPr b="1" dirty="0"/>
              <a:t>textbox</a:t>
            </a:r>
            <a:endParaRPr dirty="0"/>
          </a:p>
          <a:p>
            <a:r>
              <a:rPr b="0" dirty="0"/>
              <a:t>No alt text provided</a:t>
            </a:r>
            <a:endParaRPr dirty="0"/>
          </a:p>
          <a:p>
            <a:endParaRPr dirty="0"/>
          </a:p>
          <a:p>
            <a:r>
              <a:rPr b="1" dirty="0"/>
              <a:t>textbox</a:t>
            </a:r>
            <a:endParaRPr dirty="0"/>
          </a:p>
          <a:p>
            <a:r>
              <a:rPr b="0" dirty="0"/>
              <a:t>No alt text provided</a:t>
            </a:r>
            <a:endParaRPr dirty="0"/>
          </a:p>
          <a:p>
            <a:endParaRPr dirty="0"/>
          </a:p>
          <a:p>
            <a:r>
              <a:rPr b="1" dirty="0"/>
              <a:t>textbox</a:t>
            </a:r>
            <a:endParaRPr dirty="0"/>
          </a:p>
          <a:p>
            <a:r>
              <a:rPr b="0" dirty="0"/>
              <a:t>No alt text provided</a:t>
            </a:r>
            <a:endParaRPr dirty="0"/>
          </a:p>
          <a:p>
            <a:endParaRPr dirty="0"/>
          </a:p>
          <a:p>
            <a:r>
              <a:rPr b="1" dirty="0"/>
              <a:t>textbox</a:t>
            </a:r>
            <a:endParaRPr dirty="0"/>
          </a:p>
          <a:p>
            <a:r>
              <a:rPr b="0" dirty="0"/>
              <a:t>No alt text provided</a:t>
            </a:r>
            <a:endParaRPr dirty="0"/>
          </a:p>
          <a:p>
            <a:endParaRPr dirty="0"/>
          </a:p>
          <a:p>
            <a:r>
              <a:rPr b="1" dirty="0"/>
              <a:t>slicer</a:t>
            </a:r>
            <a:endParaRPr dirty="0"/>
          </a:p>
          <a:p>
            <a:r>
              <a:rPr b="0" dirty="0"/>
              <a:t>No alt text provided</a:t>
            </a:r>
            <a:endParaRPr dirty="0"/>
          </a:p>
          <a:p>
            <a:endParaRPr dirty="0"/>
          </a:p>
          <a:p>
            <a:r>
              <a:rPr b="1" dirty="0"/>
              <a:t>slicer</a:t>
            </a:r>
            <a:endParaRPr dirty="0"/>
          </a:p>
          <a:p>
            <a:r>
              <a:rPr b="0" dirty="0"/>
              <a:t>No alt text provided</a:t>
            </a:r>
            <a:endParaRPr dirty="0"/>
          </a:p>
          <a:p>
            <a:endParaRPr dirty="0"/>
          </a:p>
          <a:p>
            <a:r>
              <a:rPr b="1" dirty="0"/>
              <a:t>Sivun otsikko</a:t>
            </a:r>
            <a:endParaRPr dirty="0"/>
          </a:p>
          <a:p>
            <a:r>
              <a:rPr b="0" dirty="0"/>
              <a:t>No alt text provided</a:t>
            </a:r>
            <a:endParaRPr dirty="0"/>
          </a:p>
          <a:p>
            <a:endParaRPr dirty="0"/>
          </a:p>
          <a:p>
            <a:r>
              <a:rPr b="1" dirty="0"/>
              <a:t>Logo</a:t>
            </a:r>
            <a:endParaRPr dirty="0"/>
          </a:p>
          <a:p>
            <a:r>
              <a:rPr b="0" dirty="0"/>
              <a:t>No alt text provided</a:t>
            </a:r>
            <a:endParaRPr dirty="0"/>
          </a:p>
          <a:p>
            <a:endParaRPr dirty="0"/>
          </a:p>
          <a:p>
            <a:r>
              <a:rPr b="1" dirty="0"/>
              <a:t>viiva</a:t>
            </a:r>
            <a:endParaRPr dirty="0"/>
          </a:p>
          <a:p>
            <a:r>
              <a:rPr b="0" dirty="0"/>
              <a:t>No alt text provided</a:t>
            </a:r>
            <a:endParaRPr dirty="0"/>
          </a:p>
          <a:p>
            <a:endParaRPr dirty="0"/>
          </a:p>
          <a:p>
            <a:r>
              <a:rPr b="1" dirty="0"/>
              <a:t>shape</a:t>
            </a:r>
            <a:endParaRPr dirty="0"/>
          </a:p>
          <a:p>
            <a:r>
              <a:rPr b="0" dirty="0"/>
              <a:t>No alt text provided</a:t>
            </a:r>
            <a:endParaRPr dirty="0"/>
          </a:p>
          <a:p>
            <a:endParaRPr dirty="0"/>
          </a:p>
          <a:p>
            <a:r>
              <a:rPr b="1" dirty="0"/>
              <a:t>Kannatuksen kehitys ehdokkaan puoluekannan mukaan</a:t>
            </a:r>
            <a:endParaRPr dirty="0"/>
          </a:p>
          <a:p>
            <a:r>
              <a:rPr b="0" dirty="0"/>
              <a:t>No alt text provided</a:t>
            </a:r>
            <a:endParaRPr dirty="0"/>
          </a:p>
          <a:p>
            <a:endParaRPr dirty="0"/>
          </a:p>
          <a:p>
            <a:r>
              <a:rPr b="1" dirty="0"/>
              <a:t>textbox</a:t>
            </a:r>
            <a:endParaRPr dirty="0"/>
          </a:p>
          <a:p>
            <a:r>
              <a:rPr b="0" dirty="0"/>
              <a:t>No alt text provided</a:t>
            </a:r>
            <a:endParaRPr dirty="0"/>
          </a:p>
          <a:p>
            <a:endParaRPr dirty="0"/>
          </a:p>
          <a:p>
            <a:r>
              <a:rPr b="1" dirty="0"/>
              <a:t>textbox</a:t>
            </a:r>
            <a:endParaRPr dirty="0"/>
          </a:p>
          <a:p>
            <a:r>
              <a:rPr b="0" dirty="0"/>
              <a:t>No alt text provided</a:t>
            </a:r>
            <a:endParaRPr dirty="0"/>
          </a:p>
          <a:p>
            <a:endParaRPr dirty="0"/>
          </a:p>
          <a:p>
            <a:r>
              <a:rPr b="1" dirty="0"/>
              <a:t>Toiseksi suosituin ehdokas äänestysalueittain</a:t>
            </a:r>
            <a:endParaRPr dirty="0"/>
          </a:p>
          <a:p>
            <a:r>
              <a:rPr b="0" dirty="0"/>
              <a:t>No alt text provided</a:t>
            </a:r>
            <a:endParaRPr dirty="0"/>
          </a:p>
          <a:p>
            <a:endParaRPr dirty="0"/>
          </a:p>
          <a:p>
            <a:r>
              <a:rPr b="1" dirty="0"/>
              <a:t>Suosituin puolue kullakin äänestysalueella</a:t>
            </a:r>
            <a:endParaRPr dirty="0"/>
          </a:p>
          <a:p>
            <a:r>
              <a:rPr b="0" dirty="0"/>
              <a:t>No alt text provided</a:t>
            </a:r>
            <a:endParaRPr dirty="0"/>
          </a:p>
          <a:p>
            <a:endParaRPr dirty="0"/>
          </a:p>
          <a:p>
            <a:r>
              <a:rPr b="1" dirty="0"/>
              <a:t>Toiseksi suosituin ehdokas kunnittain</a:t>
            </a:r>
            <a:endParaRPr dirty="0"/>
          </a:p>
          <a:p>
            <a:r>
              <a:rPr b="0" dirty="0"/>
              <a:t>No alt text provided</a:t>
            </a:r>
            <a:endParaRPr dirty="0"/>
          </a:p>
          <a:p>
            <a:endParaRPr dirty="0"/>
          </a:p>
          <a:p>
            <a:r>
              <a:rPr b="1" dirty="0"/>
              <a:t>Suosituin puolue kussakin kunnassa            </a:t>
            </a:r>
            <a:endParaRPr dirty="0"/>
          </a:p>
          <a:p>
            <a:r>
              <a:rPr b="0" dirty="0"/>
              <a:t>No alt text provided</a:t>
            </a:r>
            <a:endParaRPr dirty="0"/>
          </a:p>
          <a:p>
            <a:endParaRPr dirty="0"/>
          </a:p>
          <a:p>
            <a:r>
              <a:rPr b="1" dirty="0"/>
              <a:t>Ehdokkaiden kannatus ja alueet, joilla ehdokas suosituin, eurovaalit 2024</a:t>
            </a:r>
            <a:endParaRPr dirty="0"/>
          </a:p>
          <a:p>
            <a:r>
              <a:rPr b="0" dirty="0"/>
              <a:t>No alt text provided</a:t>
            </a:r>
            <a:endParaRPr dirty="0"/>
          </a:p>
          <a:p>
            <a:endParaRPr dirty="0"/>
          </a:p>
          <a:p>
            <a:r>
              <a:rPr b="1" dirty="0"/>
              <a:t>Kannatus eurovaaleissa 2014-24</a:t>
            </a:r>
            <a:endParaRPr dirty="0"/>
          </a:p>
          <a:p>
            <a:r>
              <a:rPr b="0" dirty="0"/>
              <a:t>No alt text provided</a:t>
            </a:r>
            <a:endParaRPr dirty="0"/>
          </a:p>
          <a:p>
            <a:endParaRPr dirty="0"/>
          </a:p>
          <a:p>
            <a:r>
              <a:rPr b="1" dirty="0"/>
              <a:t>shape</a:t>
            </a:r>
            <a:endParaRPr dirty="0"/>
          </a:p>
          <a:p>
            <a:r>
              <a:rPr b="0" dirty="0"/>
              <a:t>No alt text provided</a:t>
            </a:r>
            <a:endParaRPr dirty="0"/>
          </a:p>
          <a:p>
            <a:endParaRPr dirty="0"/>
          </a:p>
          <a:p>
            <a:r>
              <a:rPr b="1" dirty="0"/>
              <a:t>shape</a:t>
            </a:r>
            <a:endParaRPr dirty="0"/>
          </a:p>
          <a:p>
            <a:r>
              <a:rPr b="0" dirty="0"/>
              <a:t>No alt text provided</a:t>
            </a:r>
            <a:endParaRPr dirty="0"/>
          </a:p>
          <a:p>
            <a:endParaRPr dirty="0"/>
          </a:p>
          <a:p>
            <a:r>
              <a:rPr b="1" dirty="0"/>
              <a:t>shape</a:t>
            </a:r>
            <a:endParaRPr dirty="0"/>
          </a:p>
          <a:p>
            <a:r>
              <a:rPr b="0" dirty="0"/>
              <a:t>No alt text provided</a:t>
            </a:r>
            <a:endParaRPr dirty="0"/>
          </a:p>
          <a:p>
            <a:endParaRPr dirty="0"/>
          </a:p>
          <a:p>
            <a:r>
              <a:rPr b="1" dirty="0"/>
              <a:t>shape</a:t>
            </a:r>
            <a:endParaRPr dirty="0"/>
          </a:p>
          <a:p>
            <a:r>
              <a:rPr b="0" dirty="0"/>
              <a:t>No alt text provided</a:t>
            </a:r>
            <a:endParaRPr dirty="0"/>
          </a:p>
          <a:p>
            <a:endParaRPr dirty="0"/>
          </a:p>
          <a:p>
            <a:r>
              <a:rPr b="1" dirty="0"/>
              <a:t>shape</a:t>
            </a:r>
            <a:endParaRPr dirty="0"/>
          </a:p>
          <a:p>
            <a:r>
              <a:rPr b="0" dirty="0"/>
              <a:t>No alt text provided</a:t>
            </a:r>
            <a:endParaRPr dirty="0"/>
          </a:p>
          <a:p>
            <a:endParaRPr dirty="0"/>
          </a:p>
          <a:p>
            <a:r>
              <a:rPr b="1" dirty="0"/>
              <a:t>shape</a:t>
            </a:r>
            <a:endParaRPr dirty="0"/>
          </a:p>
          <a:p>
            <a:r>
              <a:rPr b="0" dirty="0"/>
              <a:t>No alt text provided</a:t>
            </a:r>
            <a:endParaRPr dirty="0"/>
          </a:p>
          <a:p>
            <a:endParaRPr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slicer</a:t>
            </a:r>
            <a:endParaRPr dirty="0"/>
          </a:p>
          <a:p>
            <a:r>
              <a:rPr b="0" dirty="0"/>
              <a:t>No alt text provided</a:t>
            </a:r>
            <a:endParaRPr dirty="0"/>
          </a:p>
          <a:p>
            <a:endParaRPr dirty="0"/>
          </a:p>
          <a:p>
            <a:r>
              <a:rPr b="1" dirty="0"/>
              <a:t>textbox</a:t>
            </a:r>
            <a:endParaRPr dirty="0"/>
          </a:p>
          <a:p>
            <a:r>
              <a:rPr b="0" dirty="0"/>
              <a:t>No alt text provided</a:t>
            </a:r>
            <a:endParaRPr dirty="0"/>
          </a:p>
          <a:p>
            <a:endParaRPr dirty="0"/>
          </a:p>
          <a:p>
            <a:r>
              <a:rPr b="1" dirty="0"/>
              <a:t>textbox</a:t>
            </a:r>
            <a:endParaRPr dirty="0"/>
          </a:p>
          <a:p>
            <a:r>
              <a:rPr b="0" dirty="0"/>
              <a:t>No alt text provided</a:t>
            </a:r>
            <a:endParaRPr dirty="0"/>
          </a:p>
          <a:p>
            <a:endParaRPr dirty="0"/>
          </a:p>
          <a:p>
            <a:r>
              <a:rPr b="1" dirty="0"/>
              <a:t>textbox</a:t>
            </a:r>
            <a:endParaRPr dirty="0"/>
          </a:p>
          <a:p>
            <a:r>
              <a:rPr b="0" dirty="0"/>
              <a:t>No alt text provided</a:t>
            </a:r>
            <a:endParaRPr dirty="0"/>
          </a:p>
          <a:p>
            <a:endParaRPr dirty="0"/>
          </a:p>
          <a:p>
            <a:r>
              <a:rPr b="1" dirty="0"/>
              <a:t>textbox</a:t>
            </a:r>
            <a:endParaRPr dirty="0"/>
          </a:p>
          <a:p>
            <a:r>
              <a:rPr b="0" dirty="0"/>
              <a:t>No alt text provided</a:t>
            </a:r>
            <a:endParaRPr dirty="0"/>
          </a:p>
          <a:p>
            <a:endParaRPr dirty="0"/>
          </a:p>
          <a:p>
            <a:r>
              <a:rPr b="1" dirty="0"/>
              <a:t>slicer</a:t>
            </a:r>
            <a:endParaRPr dirty="0"/>
          </a:p>
          <a:p>
            <a:r>
              <a:rPr b="0" dirty="0"/>
              <a:t>No alt text provided</a:t>
            </a:r>
            <a:endParaRPr dirty="0"/>
          </a:p>
          <a:p>
            <a:endParaRPr dirty="0"/>
          </a:p>
          <a:p>
            <a:r>
              <a:rPr b="1" dirty="0"/>
              <a:t>Sivun otsikko</a:t>
            </a:r>
            <a:endParaRPr dirty="0"/>
          </a:p>
          <a:p>
            <a:r>
              <a:rPr b="0" dirty="0"/>
              <a:t>No alt text provided</a:t>
            </a:r>
            <a:endParaRPr dirty="0"/>
          </a:p>
          <a:p>
            <a:endParaRPr dirty="0"/>
          </a:p>
          <a:p>
            <a:r>
              <a:rPr b="1" dirty="0"/>
              <a:t>Logo</a:t>
            </a:r>
            <a:endParaRPr dirty="0"/>
          </a:p>
          <a:p>
            <a:r>
              <a:rPr b="0" dirty="0"/>
              <a:t>No alt text provided</a:t>
            </a:r>
            <a:endParaRPr dirty="0"/>
          </a:p>
          <a:p>
            <a:endParaRPr dirty="0"/>
          </a:p>
          <a:p>
            <a:r>
              <a:rPr b="1" dirty="0"/>
              <a:t>viiva</a:t>
            </a:r>
            <a:endParaRPr dirty="0"/>
          </a:p>
          <a:p>
            <a:r>
              <a:rPr b="0" dirty="0"/>
              <a:t>No alt text provided</a:t>
            </a:r>
            <a:endParaRPr dirty="0"/>
          </a:p>
          <a:p>
            <a:endParaRPr dirty="0"/>
          </a:p>
          <a:p>
            <a:r>
              <a:rPr b="1" dirty="0"/>
              <a:t>shape</a:t>
            </a:r>
            <a:endParaRPr dirty="0"/>
          </a:p>
          <a:p>
            <a:r>
              <a:rPr b="0" dirty="0"/>
              <a:t>No alt text provided</a:t>
            </a:r>
            <a:endParaRPr dirty="0"/>
          </a:p>
          <a:p>
            <a:endParaRPr dirty="0"/>
          </a:p>
          <a:p>
            <a:r>
              <a:rPr b="1" dirty="0"/>
              <a:t>Kannatuksen kehitys ehdokkaan puoluekannan mukaan</a:t>
            </a:r>
            <a:endParaRPr dirty="0"/>
          </a:p>
          <a:p>
            <a:r>
              <a:rPr b="0" dirty="0"/>
              <a:t>No alt text provided</a:t>
            </a:r>
            <a:endParaRPr dirty="0"/>
          </a:p>
          <a:p>
            <a:endParaRPr dirty="0"/>
          </a:p>
          <a:p>
            <a:r>
              <a:rPr b="1" dirty="0"/>
              <a:t>textbox</a:t>
            </a:r>
            <a:endParaRPr dirty="0"/>
          </a:p>
          <a:p>
            <a:r>
              <a:rPr b="0" dirty="0"/>
              <a:t>No alt text provided</a:t>
            </a:r>
            <a:endParaRPr dirty="0"/>
          </a:p>
          <a:p>
            <a:endParaRPr dirty="0"/>
          </a:p>
          <a:p>
            <a:r>
              <a:rPr b="1" dirty="0"/>
              <a:t>Toiseksi suosituin ehdokas äänestysalueittain</a:t>
            </a:r>
            <a:endParaRPr dirty="0"/>
          </a:p>
          <a:p>
            <a:r>
              <a:rPr b="0" dirty="0"/>
              <a:t>No alt text provided</a:t>
            </a:r>
            <a:endParaRPr dirty="0"/>
          </a:p>
          <a:p>
            <a:endParaRPr dirty="0"/>
          </a:p>
          <a:p>
            <a:r>
              <a:rPr b="1" dirty="0"/>
              <a:t>Suosituin puolue kullakin äänestysalueella</a:t>
            </a:r>
            <a:endParaRPr dirty="0"/>
          </a:p>
          <a:p>
            <a:r>
              <a:rPr b="0" dirty="0"/>
              <a:t>No alt text provided</a:t>
            </a:r>
            <a:endParaRPr dirty="0"/>
          </a:p>
          <a:p>
            <a:endParaRPr dirty="0"/>
          </a:p>
          <a:p>
            <a:r>
              <a:rPr b="1" dirty="0"/>
              <a:t>Toiseksi suosituin ehdokas kunnittain</a:t>
            </a:r>
            <a:endParaRPr dirty="0"/>
          </a:p>
          <a:p>
            <a:r>
              <a:rPr b="0" dirty="0"/>
              <a:t>No alt text provided</a:t>
            </a:r>
            <a:endParaRPr dirty="0"/>
          </a:p>
          <a:p>
            <a:endParaRPr dirty="0"/>
          </a:p>
          <a:p>
            <a:r>
              <a:rPr b="1" dirty="0"/>
              <a:t>Suosituin puolue kussakin kunnassa            </a:t>
            </a:r>
            <a:endParaRPr dirty="0"/>
          </a:p>
          <a:p>
            <a:r>
              <a:rPr b="0" dirty="0"/>
              <a:t>No alt text provided</a:t>
            </a:r>
            <a:endParaRPr dirty="0"/>
          </a:p>
          <a:p>
            <a:endParaRPr dirty="0"/>
          </a:p>
          <a:p>
            <a:r>
              <a:rPr b="1" dirty="0"/>
              <a:t>Ehdokkaiden kannatus ja alueet, joilla ehdokas suosituin, eurovaalit 2019</a:t>
            </a:r>
            <a:endParaRPr dirty="0"/>
          </a:p>
          <a:p>
            <a:r>
              <a:rPr b="0" dirty="0"/>
              <a:t>No alt text provided</a:t>
            </a:r>
            <a:endParaRPr dirty="0"/>
          </a:p>
          <a:p>
            <a:endParaRPr dirty="0"/>
          </a:p>
          <a:p>
            <a:r>
              <a:rPr b="1" dirty="0"/>
              <a:t>Kannatus eurovaaleissa 2014-24</a:t>
            </a:r>
            <a:endParaRPr dirty="0"/>
          </a:p>
          <a:p>
            <a:r>
              <a:rPr b="0" dirty="0"/>
              <a:t>No alt text provided</a:t>
            </a:r>
            <a:endParaRPr dirty="0"/>
          </a:p>
          <a:p>
            <a:endParaRPr dirty="0"/>
          </a:p>
          <a:p>
            <a:r>
              <a:rPr b="1" dirty="0"/>
              <a:t>textbox</a:t>
            </a:r>
            <a:endParaRPr dirty="0"/>
          </a:p>
          <a:p>
            <a:r>
              <a:rPr b="0" dirty="0"/>
              <a:t>No alt text provided</a:t>
            </a:r>
            <a:endParaRPr dirty="0"/>
          </a:p>
          <a:p>
            <a:endParaRPr dirty="0"/>
          </a:p>
          <a:p>
            <a:r>
              <a:rPr b="1" dirty="0"/>
              <a:t>slicer</a:t>
            </a:r>
            <a:endParaRPr dirty="0"/>
          </a:p>
          <a:p>
            <a:r>
              <a:rPr b="0" dirty="0"/>
              <a:t>No alt text provided</a:t>
            </a:r>
            <a:endParaRPr dirty="0"/>
          </a:p>
          <a:p>
            <a:endParaRPr dirty="0"/>
          </a:p>
          <a:p>
            <a:r>
              <a:rPr b="1" dirty="0"/>
              <a:t>shape</a:t>
            </a:r>
            <a:endParaRPr dirty="0"/>
          </a:p>
          <a:p>
            <a:r>
              <a:rPr b="0" dirty="0"/>
              <a:t>No alt text provided</a:t>
            </a:r>
            <a:endParaRPr dirty="0"/>
          </a:p>
          <a:p>
            <a:endParaRPr dirty="0"/>
          </a:p>
          <a:p>
            <a:r>
              <a:rPr b="1" dirty="0"/>
              <a:t>shape</a:t>
            </a:r>
            <a:endParaRPr dirty="0"/>
          </a:p>
          <a:p>
            <a:r>
              <a:rPr b="0" dirty="0"/>
              <a:t>No alt text provided</a:t>
            </a:r>
            <a:endParaRPr dirty="0"/>
          </a:p>
          <a:p>
            <a:endParaRPr dirty="0"/>
          </a:p>
          <a:p>
            <a:r>
              <a:rPr b="1" dirty="0"/>
              <a:t>shape</a:t>
            </a:r>
            <a:endParaRPr dirty="0"/>
          </a:p>
          <a:p>
            <a:r>
              <a:rPr b="0" dirty="0"/>
              <a:t>No alt text provided</a:t>
            </a:r>
            <a:endParaRPr dirty="0"/>
          </a:p>
          <a:p>
            <a:endParaRPr dirty="0"/>
          </a:p>
          <a:p>
            <a:r>
              <a:rPr b="1" dirty="0"/>
              <a:t>shape</a:t>
            </a:r>
            <a:endParaRPr dirty="0"/>
          </a:p>
          <a:p>
            <a:r>
              <a:rPr b="0" dirty="0"/>
              <a:t>No alt text provided</a:t>
            </a:r>
            <a:endParaRPr dirty="0"/>
          </a:p>
          <a:p>
            <a:endParaRPr dirty="0"/>
          </a:p>
          <a:p>
            <a:r>
              <a:rPr b="1" dirty="0"/>
              <a:t>shape</a:t>
            </a:r>
            <a:endParaRPr dirty="0"/>
          </a:p>
          <a:p>
            <a:r>
              <a:rPr b="0" dirty="0"/>
              <a:t>No alt text provided</a:t>
            </a:r>
            <a:endParaRPr dirty="0"/>
          </a:p>
          <a:p>
            <a:endParaRPr dirty="0"/>
          </a:p>
          <a:p>
            <a:r>
              <a:rPr b="1" dirty="0"/>
              <a:t>shape</a:t>
            </a:r>
            <a:endParaRPr dirty="0"/>
          </a:p>
          <a:p>
            <a:r>
              <a:rPr b="0" dirty="0"/>
              <a:t>No alt text provided</a:t>
            </a:r>
            <a:endParaRPr dirty="0"/>
          </a:p>
          <a:p>
            <a:endParaRPr dirty="0"/>
          </a:p>
          <a:p>
            <a:r>
              <a:rPr b="1" dirty="0"/>
              <a:t>textbox</a:t>
            </a:r>
            <a:endParaRPr dirty="0"/>
          </a:p>
          <a:p>
            <a:r>
              <a:rPr b="0" dirty="0"/>
              <a:t>No alt text provided</a:t>
            </a:r>
            <a:endParaRPr dirty="0"/>
          </a:p>
          <a:p>
            <a:endParaRPr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EU-jäsenvaltiot ja tähdet</a:t>
            </a:r>
            <a:endParaRPr dirty="0"/>
          </a:p>
          <a:p>
            <a:r>
              <a:rPr b="0" dirty="0"/>
              <a:t>No alt text provided</a:t>
            </a:r>
            <a:endParaRPr dirty="0"/>
          </a:p>
          <a:p>
            <a:endParaRPr dirty="0"/>
          </a:p>
          <a:p>
            <a:r>
              <a:rPr b="1" dirty="0"/>
              <a:t>textbox</a:t>
            </a:r>
            <a:endParaRPr dirty="0"/>
          </a:p>
          <a:p>
            <a:r>
              <a:rPr b="0" dirty="0"/>
              <a:t>No alt text provided</a:t>
            </a:r>
            <a:endParaRPr dirty="0"/>
          </a:p>
          <a:p>
            <a:endParaRPr dirty="0"/>
          </a:p>
          <a:p>
            <a:r>
              <a:rPr b="1" dirty="0"/>
              <a:t>slicer</a:t>
            </a:r>
            <a:endParaRPr dirty="0"/>
          </a:p>
          <a:p>
            <a:r>
              <a:rPr b="0" dirty="0"/>
              <a:t>No alt text provided</a:t>
            </a:r>
            <a:endParaRPr dirty="0"/>
          </a:p>
          <a:p>
            <a:endParaRPr dirty="0"/>
          </a:p>
          <a:p>
            <a:r>
              <a:rPr b="1" dirty="0"/>
              <a:t>slicer</a:t>
            </a:r>
            <a:endParaRPr dirty="0"/>
          </a:p>
          <a:p>
            <a:r>
              <a:rPr b="0" dirty="0"/>
              <a:t>No alt text provided</a:t>
            </a:r>
            <a:endParaRPr dirty="0"/>
          </a:p>
          <a:p>
            <a:endParaRPr dirty="0"/>
          </a:p>
          <a:p>
            <a:r>
              <a:rPr b="1" dirty="0"/>
              <a:t>Ehdokkaan nimi</a:t>
            </a:r>
            <a:endParaRPr dirty="0"/>
          </a:p>
          <a:p>
            <a:r>
              <a:rPr b="0" dirty="0"/>
              <a:t>No alt text provided</a:t>
            </a:r>
            <a:endParaRPr dirty="0"/>
          </a:p>
          <a:p>
            <a:endParaRPr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shape</a:t>
            </a:r>
            <a:endParaRPr dirty="0"/>
          </a:p>
          <a:p>
            <a:r>
              <a:rPr b="0" dirty="0"/>
              <a:t>No alt text provided</a:t>
            </a:r>
            <a:endParaRPr dirty="0"/>
          </a:p>
          <a:p>
            <a:endParaRPr dirty="0"/>
          </a:p>
          <a:p>
            <a:r>
              <a:rPr b="1" dirty="0"/>
              <a:t>textbox</a:t>
            </a:r>
            <a:endParaRPr dirty="0"/>
          </a:p>
          <a:p>
            <a:r>
              <a:rPr b="0" dirty="0"/>
              <a:t>No alt text provided</a:t>
            </a:r>
            <a:endParaRPr dirty="0"/>
          </a:p>
          <a:p>
            <a:endParaRPr dirty="0"/>
          </a:p>
          <a:p>
            <a:r>
              <a:rPr b="1" dirty="0"/>
              <a:t>viiva</a:t>
            </a:r>
            <a:endParaRPr dirty="0"/>
          </a:p>
          <a:p>
            <a:r>
              <a:rPr b="0" dirty="0"/>
              <a:t>No alt text provided</a:t>
            </a:r>
            <a:endParaRPr dirty="0"/>
          </a:p>
          <a:p>
            <a:endParaRPr dirty="0"/>
          </a:p>
          <a:p>
            <a:r>
              <a:rPr b="1" dirty="0"/>
              <a:t>shape</a:t>
            </a:r>
            <a:endParaRPr dirty="0"/>
          </a:p>
          <a:p>
            <a:r>
              <a:rPr b="0" dirty="0"/>
              <a:t>No alt text provided</a:t>
            </a:r>
            <a:endParaRPr dirty="0"/>
          </a:p>
          <a:p>
            <a:endParaRPr dirty="0"/>
          </a:p>
          <a:p>
            <a:r>
              <a:rPr b="1" dirty="0"/>
              <a:t>Logo</a:t>
            </a:r>
            <a:endParaRPr dirty="0"/>
          </a:p>
          <a:p>
            <a:r>
              <a:rPr b="0" dirty="0"/>
              <a:t>No alt text provided</a:t>
            </a:r>
            <a:endParaRPr dirty="0"/>
          </a:p>
          <a:p>
            <a:endParaRPr dirty="0"/>
          </a:p>
          <a:p>
            <a:r>
              <a:rPr b="1" dirty="0"/>
              <a:t>Sivun otsikko</a:t>
            </a:r>
            <a:endParaRPr dirty="0"/>
          </a:p>
          <a:p>
            <a:r>
              <a:rPr b="0" dirty="0"/>
              <a:t>No alt text provided</a:t>
            </a:r>
            <a:endParaRPr dirty="0"/>
          </a:p>
          <a:p>
            <a:endParaRPr dirty="0"/>
          </a:p>
          <a:p>
            <a:r>
              <a:rPr b="1" dirty="0"/>
              <a:t>shape</a:t>
            </a:r>
            <a:endParaRPr dirty="0"/>
          </a:p>
          <a:p>
            <a:r>
              <a:rPr b="0" dirty="0"/>
              <a:t>No alt text provided</a:t>
            </a:r>
            <a:endParaRPr dirty="0"/>
          </a:p>
          <a:p>
            <a:endParaRPr dirty="0"/>
          </a:p>
          <a:p>
            <a:r>
              <a:rPr b="1" dirty="0"/>
              <a:t>shape</a:t>
            </a:r>
            <a:endParaRPr dirty="0"/>
          </a:p>
          <a:p>
            <a:r>
              <a:rPr b="0" dirty="0"/>
              <a:t>No alt text provided</a:t>
            </a:r>
            <a:endParaRPr dirty="0"/>
          </a:p>
          <a:p>
            <a:endParaRPr dirty="0"/>
          </a:p>
          <a:p>
            <a:r>
              <a:rPr b="1" dirty="0"/>
              <a:t>shape</a:t>
            </a:r>
            <a:endParaRPr dirty="0"/>
          </a:p>
          <a:p>
            <a:r>
              <a:rPr b="0" dirty="0"/>
              <a:t>No alt text provided</a:t>
            </a:r>
            <a:endParaRPr dirty="0"/>
          </a:p>
          <a:p>
            <a:endParaRPr dirty="0"/>
          </a:p>
          <a:p>
            <a:r>
              <a:rPr b="1" dirty="0"/>
              <a:t>shape</a:t>
            </a:r>
            <a:endParaRPr dirty="0"/>
          </a:p>
          <a:p>
            <a:r>
              <a:rPr b="0" dirty="0"/>
              <a:t>No alt text provided</a:t>
            </a:r>
            <a:endParaRPr dirty="0"/>
          </a:p>
          <a:p>
            <a:endParaRPr dirty="0"/>
          </a:p>
          <a:p>
            <a:r>
              <a:rPr b="1" dirty="0"/>
              <a:t>shape</a:t>
            </a:r>
            <a:endParaRPr dirty="0"/>
          </a:p>
          <a:p>
            <a:r>
              <a:rPr b="0" dirty="0"/>
              <a:t>No alt text provided</a:t>
            </a:r>
            <a:endParaRPr dirty="0"/>
          </a:p>
          <a:p>
            <a:endParaRPr dirty="0"/>
          </a:p>
          <a:p>
            <a:r>
              <a:rPr b="1" dirty="0"/>
              <a:t>textbox</a:t>
            </a:r>
            <a:endParaRPr dirty="0"/>
          </a:p>
          <a:p>
            <a:r>
              <a:rPr b="0" dirty="0"/>
              <a:t>No alt text provided</a:t>
            </a:r>
            <a:endParaRPr dirty="0"/>
          </a:p>
          <a:p>
            <a:endParaRPr dirty="0"/>
          </a:p>
          <a:p>
            <a:r>
              <a:rPr b="1" dirty="0"/>
              <a:t>slicer</a:t>
            </a:r>
            <a:endParaRPr dirty="0"/>
          </a:p>
          <a:p>
            <a:r>
              <a:rPr b="0" dirty="0"/>
              <a:t>No alt text provided</a:t>
            </a:r>
            <a:endParaRPr dirty="0"/>
          </a:p>
          <a:p>
            <a:endParaRPr dirty="0"/>
          </a:p>
          <a:p>
            <a:r>
              <a:rPr b="1" dirty="0"/>
              <a:t>slicer</a:t>
            </a:r>
            <a:endParaRPr dirty="0"/>
          </a:p>
          <a:p>
            <a:r>
              <a:rPr b="0" dirty="0"/>
              <a:t>No alt text provided</a:t>
            </a:r>
            <a:endParaRPr dirty="0"/>
          </a:p>
          <a:p>
            <a:endParaRPr dirty="0"/>
          </a:p>
          <a:p>
            <a:r>
              <a:rPr b="1" dirty="0"/>
              <a:t>slicer</a:t>
            </a:r>
            <a:endParaRPr dirty="0"/>
          </a:p>
          <a:p>
            <a:r>
              <a:rPr b="0" dirty="0"/>
              <a:t>No alt text provided</a:t>
            </a:r>
            <a:endParaRPr dirty="0"/>
          </a:p>
          <a:p>
            <a:endParaRPr dirty="0"/>
          </a:p>
          <a:p>
            <a:r>
              <a:rPr b="1" dirty="0"/>
              <a:t>Puolueen ääniosuus kunnittain</a:t>
            </a:r>
            <a:endParaRPr dirty="0"/>
          </a:p>
          <a:p>
            <a:r>
              <a:rPr b="0" dirty="0"/>
              <a:t>No alt text provided</a:t>
            </a:r>
            <a:endParaRPr dirty="0"/>
          </a:p>
          <a:p>
            <a:endParaRPr dirty="0"/>
          </a:p>
          <a:p>
            <a:r>
              <a:rPr b="1" dirty="0"/>
              <a:t>shape</a:t>
            </a:r>
            <a:endParaRPr dirty="0"/>
          </a:p>
          <a:p>
            <a:r>
              <a:rPr b="0" dirty="0"/>
              <a:t>No alt text provided</a:t>
            </a:r>
            <a:endParaRPr dirty="0"/>
          </a:p>
          <a:p>
            <a:endParaRPr dirty="0"/>
          </a:p>
          <a:p>
            <a:r>
              <a:rPr b="1" dirty="0"/>
              <a:t>Puolueen kannatus kunnittain (kunnat, joissa ääniosuus suurin)</a:t>
            </a:r>
            <a:endParaRPr dirty="0"/>
          </a:p>
          <a:p>
            <a:r>
              <a:rPr b="0" dirty="0"/>
              <a:t>No alt text provided</a:t>
            </a:r>
            <a:endParaRPr dirty="0"/>
          </a:p>
          <a:p>
            <a:endParaRP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Ehdokkaan nimi</a:t>
            </a:r>
            <a:endParaRPr dirty="0"/>
          </a:p>
          <a:p>
            <a:r>
              <a:rPr b="0" dirty="0"/>
              <a:t>No alt text provided</a:t>
            </a:r>
            <a:endParaRPr dirty="0"/>
          </a:p>
          <a:p>
            <a:endParaRPr dirty="0"/>
          </a:p>
          <a:p>
            <a:r>
              <a:rPr b="1" dirty="0"/>
              <a:t>slicer</a:t>
            </a:r>
            <a:endParaRPr dirty="0"/>
          </a:p>
          <a:p>
            <a:r>
              <a:rPr b="0" dirty="0"/>
              <a:t>No alt text provided</a:t>
            </a:r>
            <a:endParaRPr dirty="0"/>
          </a:p>
          <a:p>
            <a:endParaRPr dirty="0"/>
          </a:p>
          <a:p>
            <a:r>
              <a:rPr b="1" dirty="0"/>
              <a:t>slicer</a:t>
            </a:r>
            <a:endParaRPr dirty="0"/>
          </a:p>
          <a:p>
            <a:r>
              <a:rPr b="0" dirty="0"/>
              <a:t>No alt text provided</a:t>
            </a:r>
            <a:endParaRPr dirty="0"/>
          </a:p>
          <a:p>
            <a:endParaRPr dirty="0"/>
          </a:p>
          <a:p>
            <a:r>
              <a:rPr b="1" dirty="0"/>
              <a:t>EU-jäsenvaltiot ja tähdet</a:t>
            </a:r>
            <a:endParaRPr dirty="0"/>
          </a:p>
          <a:p>
            <a:r>
              <a:rPr b="0" dirty="0"/>
              <a:t>No alt text provided</a:t>
            </a:r>
            <a:endParaRPr dirty="0"/>
          </a:p>
          <a:p>
            <a:endParaRPr dirty="0"/>
          </a:p>
          <a:p>
            <a:r>
              <a:rPr b="1" dirty="0"/>
              <a:t>textbox</a:t>
            </a:r>
            <a:endParaRPr dirty="0"/>
          </a:p>
          <a:p>
            <a:r>
              <a:rPr b="0" dirty="0"/>
              <a:t>No alt text provided</a:t>
            </a:r>
            <a:endParaRPr dirty="0"/>
          </a:p>
          <a:p>
            <a:endParaRPr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shape</a:t>
            </a:r>
            <a:endParaRPr dirty="0"/>
          </a:p>
          <a:p>
            <a:r>
              <a:rPr b="0" dirty="0"/>
              <a:t>No alt text provided</a:t>
            </a:r>
            <a:endParaRPr dirty="0"/>
          </a:p>
          <a:p>
            <a:endParaRPr dirty="0"/>
          </a:p>
          <a:p>
            <a:r>
              <a:rPr b="1" dirty="0"/>
              <a:t>shape</a:t>
            </a:r>
            <a:endParaRPr dirty="0"/>
          </a:p>
          <a:p>
            <a:r>
              <a:rPr b="0" dirty="0"/>
              <a:t>No alt text provided</a:t>
            </a:r>
            <a:endParaRPr dirty="0"/>
          </a:p>
          <a:p>
            <a:endParaRPr dirty="0"/>
          </a:p>
          <a:p>
            <a:r>
              <a:rPr b="1" dirty="0"/>
              <a:t>shape</a:t>
            </a:r>
            <a:endParaRPr dirty="0"/>
          </a:p>
          <a:p>
            <a:r>
              <a:rPr b="0" dirty="0"/>
              <a:t>No alt text provided</a:t>
            </a:r>
            <a:endParaRPr dirty="0"/>
          </a:p>
          <a:p>
            <a:endParaRPr dirty="0"/>
          </a:p>
          <a:p>
            <a:r>
              <a:rPr b="1" dirty="0"/>
              <a:t>shape</a:t>
            </a:r>
            <a:endParaRPr dirty="0"/>
          </a:p>
          <a:p>
            <a:r>
              <a:rPr b="0" dirty="0"/>
              <a:t>No alt text provided</a:t>
            </a:r>
            <a:endParaRPr dirty="0"/>
          </a:p>
          <a:p>
            <a:endParaRPr dirty="0"/>
          </a:p>
          <a:p>
            <a:r>
              <a:rPr b="1" dirty="0"/>
              <a:t>shape</a:t>
            </a:r>
            <a:endParaRPr dirty="0"/>
          </a:p>
          <a:p>
            <a:r>
              <a:rPr b="0" dirty="0"/>
              <a:t>No alt text provided</a:t>
            </a:r>
            <a:endParaRPr dirty="0"/>
          </a:p>
          <a:p>
            <a:endParaRPr dirty="0"/>
          </a:p>
          <a:p>
            <a:r>
              <a:rPr b="1" dirty="0"/>
              <a:t>shape</a:t>
            </a:r>
            <a:endParaRPr dirty="0"/>
          </a:p>
          <a:p>
            <a:r>
              <a:rPr b="0" dirty="0"/>
              <a:t>No alt text provided</a:t>
            </a:r>
            <a:endParaRPr dirty="0"/>
          </a:p>
          <a:p>
            <a:endParaRPr dirty="0"/>
          </a:p>
          <a:p>
            <a:r>
              <a:rPr b="1" dirty="0"/>
              <a:t>textbox</a:t>
            </a:r>
            <a:endParaRPr dirty="0"/>
          </a:p>
          <a:p>
            <a:r>
              <a:rPr b="0" dirty="0"/>
              <a:t>No alt text provided</a:t>
            </a:r>
            <a:endParaRPr dirty="0"/>
          </a:p>
          <a:p>
            <a:endParaRPr dirty="0"/>
          </a:p>
          <a:p>
            <a:r>
              <a:rPr b="1" dirty="0"/>
              <a:t>shape</a:t>
            </a:r>
            <a:endParaRPr dirty="0"/>
          </a:p>
          <a:p>
            <a:r>
              <a:rPr b="0" dirty="0"/>
              <a:t>No alt text provided</a:t>
            </a:r>
            <a:endParaRPr dirty="0"/>
          </a:p>
          <a:p>
            <a:endParaRPr dirty="0"/>
          </a:p>
          <a:p>
            <a:r>
              <a:rPr b="1" dirty="0"/>
              <a:t>Puolueen kannatus äänestysalueittain (esitetty ä-alueet, joilta eniten ääniä)</a:t>
            </a:r>
            <a:endParaRPr dirty="0"/>
          </a:p>
          <a:p>
            <a:r>
              <a:rPr b="0" dirty="0"/>
              <a:t>No alt text provided</a:t>
            </a:r>
            <a:endParaRPr dirty="0"/>
          </a:p>
          <a:p>
            <a:endParaRPr dirty="0"/>
          </a:p>
          <a:p>
            <a:r>
              <a:rPr b="1" dirty="0"/>
              <a:t>Puolueen ääniosuus äänestysalueittain</a:t>
            </a:r>
            <a:endParaRPr dirty="0"/>
          </a:p>
          <a:p>
            <a:r>
              <a:rPr b="0" dirty="0"/>
              <a:t>No alt text provided</a:t>
            </a:r>
            <a:endParaRPr dirty="0"/>
          </a:p>
          <a:p>
            <a:endParaRPr dirty="0"/>
          </a:p>
          <a:p>
            <a:r>
              <a:rPr b="1" dirty="0"/>
              <a:t>textbox</a:t>
            </a:r>
            <a:endParaRPr dirty="0"/>
          </a:p>
          <a:p>
            <a:r>
              <a:rPr b="0" dirty="0"/>
              <a:t>No alt text provided</a:t>
            </a:r>
            <a:endParaRPr dirty="0"/>
          </a:p>
          <a:p>
            <a:endParaRPr dirty="0"/>
          </a:p>
          <a:p>
            <a:r>
              <a:rPr b="1" dirty="0"/>
              <a:t>slicer</a:t>
            </a:r>
            <a:endParaRPr dirty="0"/>
          </a:p>
          <a:p>
            <a:r>
              <a:rPr b="0" dirty="0"/>
              <a:t>No alt text provided</a:t>
            </a:r>
            <a:endParaRPr dirty="0"/>
          </a:p>
          <a:p>
            <a:endParaRPr dirty="0"/>
          </a:p>
          <a:p>
            <a:r>
              <a:rPr b="1" dirty="0"/>
              <a:t>slicer</a:t>
            </a:r>
            <a:endParaRPr dirty="0"/>
          </a:p>
          <a:p>
            <a:r>
              <a:rPr b="0" dirty="0"/>
              <a:t>No alt text provided</a:t>
            </a:r>
            <a:endParaRPr dirty="0"/>
          </a:p>
          <a:p>
            <a:endParaRPr dirty="0"/>
          </a:p>
          <a:p>
            <a:r>
              <a:rPr b="1" dirty="0"/>
              <a:t>slicer</a:t>
            </a:r>
            <a:endParaRPr dirty="0"/>
          </a:p>
          <a:p>
            <a:r>
              <a:rPr b="0" dirty="0"/>
              <a:t>No alt text provided</a:t>
            </a:r>
            <a:endParaRPr dirty="0"/>
          </a:p>
          <a:p>
            <a:endParaRPr dirty="0"/>
          </a:p>
          <a:p>
            <a:r>
              <a:rPr b="1" dirty="0"/>
              <a:t>viiva</a:t>
            </a:r>
            <a:endParaRPr dirty="0"/>
          </a:p>
          <a:p>
            <a:r>
              <a:rPr b="0" dirty="0"/>
              <a:t>No alt text provided</a:t>
            </a:r>
            <a:endParaRPr dirty="0"/>
          </a:p>
          <a:p>
            <a:endParaRPr dirty="0"/>
          </a:p>
          <a:p>
            <a:r>
              <a:rPr b="1" dirty="0"/>
              <a:t>shape</a:t>
            </a:r>
            <a:endParaRPr dirty="0"/>
          </a:p>
          <a:p>
            <a:r>
              <a:rPr b="0" dirty="0"/>
              <a:t>No alt text provided</a:t>
            </a:r>
            <a:endParaRPr dirty="0"/>
          </a:p>
          <a:p>
            <a:endParaRPr dirty="0"/>
          </a:p>
          <a:p>
            <a:r>
              <a:rPr b="1" dirty="0"/>
              <a:t>Logo</a:t>
            </a:r>
            <a:endParaRPr dirty="0"/>
          </a:p>
          <a:p>
            <a:r>
              <a:rPr b="0" dirty="0"/>
              <a:t>No alt text provided</a:t>
            </a:r>
            <a:endParaRPr dirty="0"/>
          </a:p>
          <a:p>
            <a:endParaRPr dirty="0"/>
          </a:p>
          <a:p>
            <a:r>
              <a:rPr b="1" dirty="0"/>
              <a:t>Sivun otsikko</a:t>
            </a:r>
            <a:endParaRPr dirty="0"/>
          </a:p>
          <a:p>
            <a:r>
              <a:rPr b="0" dirty="0"/>
              <a:t>No alt text provided</a:t>
            </a:r>
            <a:endParaRPr dirty="0"/>
          </a:p>
          <a:p>
            <a:endParaRPr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shape</a:t>
            </a:r>
            <a:endParaRPr dirty="0"/>
          </a:p>
          <a:p>
            <a:r>
              <a:rPr b="0" dirty="0"/>
              <a:t>No alt text provided</a:t>
            </a:r>
            <a:endParaRPr dirty="0"/>
          </a:p>
          <a:p>
            <a:endParaRPr dirty="0"/>
          </a:p>
          <a:p>
            <a:r>
              <a:rPr b="1" dirty="0"/>
              <a:t>Puolueen kannatus ja kannatuksen muutos kunnittain</a:t>
            </a:r>
            <a:endParaRPr dirty="0"/>
          </a:p>
          <a:p>
            <a:r>
              <a:rPr b="0" dirty="0"/>
              <a:t>No alt text provided</a:t>
            </a:r>
            <a:endParaRPr dirty="0"/>
          </a:p>
          <a:p>
            <a:endParaRPr dirty="0"/>
          </a:p>
          <a:p>
            <a:r>
              <a:rPr b="1" dirty="0"/>
              <a:t>multiRowCard</a:t>
            </a:r>
            <a:endParaRPr dirty="0"/>
          </a:p>
          <a:p>
            <a:r>
              <a:rPr b="0" dirty="0"/>
              <a:t>No alt text provided</a:t>
            </a:r>
            <a:endParaRPr dirty="0"/>
          </a:p>
          <a:p>
            <a:endParaRPr dirty="0"/>
          </a:p>
          <a:p>
            <a:r>
              <a:rPr b="1" dirty="0"/>
              <a:t>textbox</a:t>
            </a:r>
            <a:endParaRPr dirty="0"/>
          </a:p>
          <a:p>
            <a:r>
              <a:rPr b="0" dirty="0"/>
              <a:t>No alt text provided</a:t>
            </a:r>
            <a:endParaRPr dirty="0"/>
          </a:p>
          <a:p>
            <a:endParaRPr dirty="0"/>
          </a:p>
          <a:p>
            <a:r>
              <a:rPr b="1" dirty="0"/>
              <a:t>Kannatuksen muutos kunnittain</a:t>
            </a:r>
            <a:endParaRPr dirty="0"/>
          </a:p>
          <a:p>
            <a:r>
              <a:rPr b="0" dirty="0"/>
              <a:t>No alt text provided</a:t>
            </a:r>
            <a:endParaRPr dirty="0"/>
          </a:p>
          <a:p>
            <a:endParaRPr dirty="0"/>
          </a:p>
          <a:p>
            <a:r>
              <a:rPr b="1" dirty="0"/>
              <a:t>textbox</a:t>
            </a:r>
            <a:endParaRPr dirty="0"/>
          </a:p>
          <a:p>
            <a:r>
              <a:rPr b="0" dirty="0"/>
              <a:t>No alt text provided</a:t>
            </a:r>
            <a:endParaRPr dirty="0"/>
          </a:p>
          <a:p>
            <a:endParaRPr dirty="0"/>
          </a:p>
          <a:p>
            <a:r>
              <a:rPr b="1" dirty="0"/>
              <a:t>shape</a:t>
            </a:r>
            <a:endParaRPr dirty="0"/>
          </a:p>
          <a:p>
            <a:r>
              <a:rPr b="0" dirty="0"/>
              <a:t>No alt text provided</a:t>
            </a:r>
            <a:endParaRPr dirty="0"/>
          </a:p>
          <a:p>
            <a:endParaRPr dirty="0"/>
          </a:p>
          <a:p>
            <a:r>
              <a:rPr b="1" dirty="0"/>
              <a:t>shape</a:t>
            </a:r>
            <a:endParaRPr dirty="0"/>
          </a:p>
          <a:p>
            <a:r>
              <a:rPr b="0" dirty="0"/>
              <a:t>No alt text provided</a:t>
            </a:r>
            <a:endParaRPr dirty="0"/>
          </a:p>
          <a:p>
            <a:endParaRPr dirty="0"/>
          </a:p>
          <a:p>
            <a:r>
              <a:rPr b="1" dirty="0"/>
              <a:t>shape</a:t>
            </a:r>
            <a:endParaRPr dirty="0"/>
          </a:p>
          <a:p>
            <a:r>
              <a:rPr b="0" dirty="0"/>
              <a:t>No alt text provided</a:t>
            </a:r>
            <a:endParaRPr dirty="0"/>
          </a:p>
          <a:p>
            <a:endParaRPr dirty="0"/>
          </a:p>
          <a:p>
            <a:r>
              <a:rPr b="1" dirty="0"/>
              <a:t>shape</a:t>
            </a:r>
            <a:endParaRPr dirty="0"/>
          </a:p>
          <a:p>
            <a:r>
              <a:rPr b="0" dirty="0"/>
              <a:t>No alt text provided</a:t>
            </a:r>
            <a:endParaRPr dirty="0"/>
          </a:p>
          <a:p>
            <a:endParaRPr dirty="0"/>
          </a:p>
          <a:p>
            <a:r>
              <a:rPr b="1" dirty="0"/>
              <a:t>shape</a:t>
            </a:r>
            <a:endParaRPr dirty="0"/>
          </a:p>
          <a:p>
            <a:r>
              <a:rPr b="0" dirty="0"/>
              <a:t>No alt text provided</a:t>
            </a:r>
            <a:endParaRPr dirty="0"/>
          </a:p>
          <a:p>
            <a:endParaRPr dirty="0"/>
          </a:p>
          <a:p>
            <a:r>
              <a:rPr b="1" dirty="0"/>
              <a:t>textbox</a:t>
            </a:r>
            <a:endParaRPr dirty="0"/>
          </a:p>
          <a:p>
            <a:r>
              <a:rPr b="0" dirty="0"/>
              <a:t>No alt text provided</a:t>
            </a:r>
            <a:endParaRPr dirty="0"/>
          </a:p>
          <a:p>
            <a:endParaRPr dirty="0"/>
          </a:p>
          <a:p>
            <a:r>
              <a:rPr b="1" dirty="0"/>
              <a:t>slicer</a:t>
            </a:r>
            <a:endParaRPr dirty="0"/>
          </a:p>
          <a:p>
            <a:r>
              <a:rPr b="0" dirty="0"/>
              <a:t>No alt text provided</a:t>
            </a:r>
            <a:endParaRPr dirty="0"/>
          </a:p>
          <a:p>
            <a:endParaRPr dirty="0"/>
          </a:p>
          <a:p>
            <a:r>
              <a:rPr b="1" dirty="0"/>
              <a:t>slicer</a:t>
            </a:r>
            <a:endParaRPr dirty="0"/>
          </a:p>
          <a:p>
            <a:r>
              <a:rPr b="0" dirty="0"/>
              <a:t>No alt text provided</a:t>
            </a:r>
            <a:endParaRPr dirty="0"/>
          </a:p>
          <a:p>
            <a:endParaRPr dirty="0"/>
          </a:p>
          <a:p>
            <a:r>
              <a:rPr b="1" dirty="0"/>
              <a:t>slicer</a:t>
            </a:r>
            <a:endParaRPr dirty="0"/>
          </a:p>
          <a:p>
            <a:r>
              <a:rPr b="0" dirty="0"/>
              <a:t>No alt text provided</a:t>
            </a:r>
            <a:endParaRPr dirty="0"/>
          </a:p>
          <a:p>
            <a:endParaRPr dirty="0"/>
          </a:p>
          <a:p>
            <a:r>
              <a:rPr b="1" dirty="0"/>
              <a:t>viiva</a:t>
            </a:r>
            <a:endParaRPr dirty="0"/>
          </a:p>
          <a:p>
            <a:r>
              <a:rPr b="0" dirty="0"/>
              <a:t>No alt text provided</a:t>
            </a:r>
            <a:endParaRPr dirty="0"/>
          </a:p>
          <a:p>
            <a:endParaRPr dirty="0"/>
          </a:p>
          <a:p>
            <a:r>
              <a:rPr b="1" dirty="0"/>
              <a:t>shape</a:t>
            </a:r>
            <a:endParaRPr dirty="0"/>
          </a:p>
          <a:p>
            <a:r>
              <a:rPr b="0" dirty="0"/>
              <a:t>No alt text provided</a:t>
            </a:r>
            <a:endParaRPr dirty="0"/>
          </a:p>
          <a:p>
            <a:endParaRPr dirty="0"/>
          </a:p>
          <a:p>
            <a:r>
              <a:rPr b="1" dirty="0"/>
              <a:t>Logo</a:t>
            </a:r>
            <a:endParaRPr dirty="0"/>
          </a:p>
          <a:p>
            <a:r>
              <a:rPr b="0" dirty="0"/>
              <a:t>No alt text provided</a:t>
            </a:r>
            <a:endParaRPr dirty="0"/>
          </a:p>
          <a:p>
            <a:endParaRPr dirty="0"/>
          </a:p>
          <a:p>
            <a:r>
              <a:rPr b="1" dirty="0"/>
              <a:t>Sivun otsikko</a:t>
            </a:r>
            <a:endParaRPr dirty="0"/>
          </a:p>
          <a:p>
            <a:r>
              <a:rPr b="0" dirty="0"/>
              <a:t>No alt text provided</a:t>
            </a:r>
            <a:endParaRPr dirty="0"/>
          </a:p>
          <a:p>
            <a:endParaRPr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textbox</a:t>
            </a:r>
            <a:endParaRPr dirty="0"/>
          </a:p>
          <a:p>
            <a:r>
              <a:rPr b="0" dirty="0"/>
              <a:t>No alt text provided</a:t>
            </a:r>
            <a:endParaRPr dirty="0"/>
          </a:p>
          <a:p>
            <a:endParaRPr dirty="0"/>
          </a:p>
          <a:p>
            <a:r>
              <a:rPr b="1" dirty="0"/>
              <a:t>shape</a:t>
            </a:r>
            <a:endParaRPr dirty="0"/>
          </a:p>
          <a:p>
            <a:r>
              <a:rPr b="0" dirty="0"/>
              <a:t>No alt text provided</a:t>
            </a:r>
            <a:endParaRPr dirty="0"/>
          </a:p>
          <a:p>
            <a:endParaRPr dirty="0"/>
          </a:p>
          <a:p>
            <a:r>
              <a:rPr b="1" dirty="0"/>
              <a:t>shape</a:t>
            </a:r>
            <a:endParaRPr dirty="0"/>
          </a:p>
          <a:p>
            <a:r>
              <a:rPr b="0" dirty="0"/>
              <a:t>No alt text provided</a:t>
            </a:r>
            <a:endParaRPr dirty="0"/>
          </a:p>
          <a:p>
            <a:endParaRPr dirty="0"/>
          </a:p>
          <a:p>
            <a:r>
              <a:rPr b="1" dirty="0"/>
              <a:t>Puolueen kannatus ja kannatuksen muutos äänestysalueittain (otos äänestysalueista)</a:t>
            </a:r>
            <a:endParaRPr dirty="0"/>
          </a:p>
          <a:p>
            <a:r>
              <a:rPr b="0" dirty="0"/>
              <a:t>No alt text provided</a:t>
            </a:r>
            <a:endParaRPr dirty="0"/>
          </a:p>
          <a:p>
            <a:endParaRPr dirty="0"/>
          </a:p>
          <a:p>
            <a:r>
              <a:rPr b="1" dirty="0"/>
              <a:t>Logo</a:t>
            </a:r>
            <a:endParaRPr dirty="0"/>
          </a:p>
          <a:p>
            <a:r>
              <a:rPr b="0" dirty="0"/>
              <a:t>No alt text provided</a:t>
            </a:r>
            <a:endParaRPr dirty="0"/>
          </a:p>
          <a:p>
            <a:endParaRPr dirty="0"/>
          </a:p>
          <a:p>
            <a:r>
              <a:rPr b="1" dirty="0"/>
              <a:t>Sivun otsikko</a:t>
            </a:r>
            <a:endParaRPr dirty="0"/>
          </a:p>
          <a:p>
            <a:r>
              <a:rPr b="0" dirty="0"/>
              <a:t>No alt text provided</a:t>
            </a:r>
            <a:endParaRPr dirty="0"/>
          </a:p>
          <a:p>
            <a:endParaRPr dirty="0"/>
          </a:p>
          <a:p>
            <a:r>
              <a:rPr b="1" dirty="0"/>
              <a:t>shape</a:t>
            </a:r>
            <a:endParaRPr dirty="0"/>
          </a:p>
          <a:p>
            <a:r>
              <a:rPr b="0" dirty="0"/>
              <a:t>No alt text provided</a:t>
            </a:r>
            <a:endParaRPr dirty="0"/>
          </a:p>
          <a:p>
            <a:endParaRPr dirty="0"/>
          </a:p>
          <a:p>
            <a:r>
              <a:rPr b="1" dirty="0"/>
              <a:t>shape</a:t>
            </a:r>
            <a:endParaRPr dirty="0"/>
          </a:p>
          <a:p>
            <a:r>
              <a:rPr b="0" dirty="0"/>
              <a:t>No alt text provided</a:t>
            </a:r>
            <a:endParaRPr dirty="0"/>
          </a:p>
          <a:p>
            <a:endParaRPr dirty="0"/>
          </a:p>
          <a:p>
            <a:r>
              <a:rPr b="1" dirty="0"/>
              <a:t>shape</a:t>
            </a:r>
            <a:endParaRPr dirty="0"/>
          </a:p>
          <a:p>
            <a:r>
              <a:rPr b="0" dirty="0"/>
              <a:t>No alt text provided</a:t>
            </a:r>
            <a:endParaRPr dirty="0"/>
          </a:p>
          <a:p>
            <a:endParaRPr dirty="0"/>
          </a:p>
          <a:p>
            <a:r>
              <a:rPr b="1" dirty="0"/>
              <a:t>shape</a:t>
            </a:r>
            <a:endParaRPr dirty="0"/>
          </a:p>
          <a:p>
            <a:r>
              <a:rPr b="0" dirty="0"/>
              <a:t>No alt text provided</a:t>
            </a:r>
            <a:endParaRPr dirty="0"/>
          </a:p>
          <a:p>
            <a:endParaRPr dirty="0"/>
          </a:p>
          <a:p>
            <a:r>
              <a:rPr b="1" dirty="0"/>
              <a:t>slicer</a:t>
            </a:r>
            <a:endParaRPr dirty="0"/>
          </a:p>
          <a:p>
            <a:r>
              <a:rPr b="0" dirty="0"/>
              <a:t>No alt text provided</a:t>
            </a:r>
            <a:endParaRPr dirty="0"/>
          </a:p>
          <a:p>
            <a:endParaRPr dirty="0"/>
          </a:p>
          <a:p>
            <a:r>
              <a:rPr b="1" dirty="0"/>
              <a:t>slicer</a:t>
            </a:r>
            <a:endParaRPr dirty="0"/>
          </a:p>
          <a:p>
            <a:r>
              <a:rPr b="0" dirty="0"/>
              <a:t>No alt text provided</a:t>
            </a:r>
            <a:endParaRPr dirty="0"/>
          </a:p>
          <a:p>
            <a:endParaRPr dirty="0"/>
          </a:p>
          <a:p>
            <a:r>
              <a:rPr b="1" dirty="0"/>
              <a:t>slicer</a:t>
            </a:r>
            <a:endParaRPr dirty="0"/>
          </a:p>
          <a:p>
            <a:r>
              <a:rPr b="0" dirty="0"/>
              <a:t>No alt text provided</a:t>
            </a:r>
            <a:endParaRPr dirty="0"/>
          </a:p>
          <a:p>
            <a:endParaRPr dirty="0"/>
          </a:p>
          <a:p>
            <a:r>
              <a:rPr b="1" dirty="0"/>
              <a:t>textbox</a:t>
            </a:r>
            <a:endParaRPr dirty="0"/>
          </a:p>
          <a:p>
            <a:r>
              <a:rPr b="0" dirty="0"/>
              <a:t>No alt text provided</a:t>
            </a:r>
            <a:endParaRPr dirty="0"/>
          </a:p>
          <a:p>
            <a:endParaRPr dirty="0"/>
          </a:p>
          <a:p>
            <a:r>
              <a:rPr b="1" dirty="0"/>
              <a:t>multiRowCard</a:t>
            </a:r>
            <a:endParaRPr dirty="0"/>
          </a:p>
          <a:p>
            <a:r>
              <a:rPr b="0" dirty="0"/>
              <a:t>No alt text provided</a:t>
            </a:r>
            <a:endParaRPr dirty="0"/>
          </a:p>
          <a:p>
            <a:endParaRPr dirty="0"/>
          </a:p>
          <a:p>
            <a:r>
              <a:rPr b="1" dirty="0"/>
              <a:t>textbox</a:t>
            </a:r>
            <a:endParaRPr dirty="0"/>
          </a:p>
          <a:p>
            <a:r>
              <a:rPr b="0" dirty="0"/>
              <a:t>No alt text provided</a:t>
            </a:r>
            <a:endParaRPr dirty="0"/>
          </a:p>
          <a:p>
            <a:endParaRPr dirty="0"/>
          </a:p>
          <a:p>
            <a:r>
              <a:rPr b="1" dirty="0"/>
              <a:t>viiva</a:t>
            </a:r>
            <a:endParaRPr dirty="0"/>
          </a:p>
          <a:p>
            <a:r>
              <a:rPr b="0" dirty="0"/>
              <a:t>No alt text provided</a:t>
            </a:r>
            <a:endParaRPr dirty="0"/>
          </a:p>
          <a:p>
            <a:endParaRPr dirty="0"/>
          </a:p>
          <a:p>
            <a:r>
              <a:rPr b="1" dirty="0"/>
              <a:t>shape</a:t>
            </a:r>
            <a:endParaRPr dirty="0"/>
          </a:p>
          <a:p>
            <a:r>
              <a:rPr b="0" dirty="0"/>
              <a:t>No alt text provided</a:t>
            </a:r>
            <a:endParaRPr dirty="0"/>
          </a:p>
          <a:p>
            <a:endParaRPr dirty="0"/>
          </a:p>
          <a:p>
            <a:r>
              <a:rPr b="1" dirty="0"/>
              <a:t>Kannatuksen muutos äänestysalueittain</a:t>
            </a:r>
            <a:endParaRPr dirty="0"/>
          </a:p>
          <a:p>
            <a:r>
              <a:rPr b="0" dirty="0"/>
              <a:t>No alt text provided</a:t>
            </a:r>
            <a:endParaRPr dirty="0"/>
          </a:p>
          <a:p>
            <a:endParaRPr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EU-jäsenvaltiot ja tähdet</a:t>
            </a:r>
            <a:endParaRPr dirty="0"/>
          </a:p>
          <a:p>
            <a:r>
              <a:rPr b="0" dirty="0"/>
              <a:t>No alt text provided</a:t>
            </a:r>
            <a:endParaRPr dirty="0"/>
          </a:p>
          <a:p>
            <a:endParaRPr dirty="0"/>
          </a:p>
          <a:p>
            <a:r>
              <a:rPr b="1" dirty="0"/>
              <a:t>textbox</a:t>
            </a:r>
            <a:endParaRPr dirty="0"/>
          </a:p>
          <a:p>
            <a:r>
              <a:rPr b="0" dirty="0"/>
              <a:t>No alt text provided</a:t>
            </a:r>
            <a:endParaRPr dirty="0"/>
          </a:p>
          <a:p>
            <a:endParaRPr dirty="0"/>
          </a:p>
          <a:p>
            <a:r>
              <a:rPr b="1" dirty="0"/>
              <a:t>slicer</a:t>
            </a:r>
            <a:endParaRPr dirty="0"/>
          </a:p>
          <a:p>
            <a:r>
              <a:rPr b="0" dirty="0"/>
              <a:t>No alt text provided</a:t>
            </a:r>
            <a:endParaRPr dirty="0"/>
          </a:p>
          <a:p>
            <a:endParaRPr dirty="0"/>
          </a:p>
          <a:p>
            <a:r>
              <a:rPr b="1" dirty="0"/>
              <a:t>slicer</a:t>
            </a:r>
            <a:endParaRPr dirty="0"/>
          </a:p>
          <a:p>
            <a:r>
              <a:rPr b="0" dirty="0"/>
              <a:t>No alt text provided</a:t>
            </a:r>
            <a:endParaRPr dirty="0"/>
          </a:p>
          <a:p>
            <a:endParaRPr dirty="0"/>
          </a:p>
          <a:p>
            <a:r>
              <a:rPr b="1" dirty="0"/>
              <a:t>Ehdokkaan nimi</a:t>
            </a:r>
            <a:endParaRPr dirty="0"/>
          </a:p>
          <a:p>
            <a:r>
              <a:rPr b="0" dirty="0"/>
              <a:t>No alt text provided</a:t>
            </a:r>
            <a:endParaRPr dirty="0"/>
          </a:p>
          <a:p>
            <a:endParaRPr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image</a:t>
            </a:r>
            <a:endParaRPr dirty="0"/>
          </a:p>
          <a:p>
            <a:r>
              <a:rPr b="0" dirty="0"/>
              <a:t>No alt text provided</a:t>
            </a:r>
            <a:endParaRPr dirty="0"/>
          </a:p>
          <a:p>
            <a:endParaRPr dirty="0"/>
          </a:p>
          <a:p>
            <a:r>
              <a:rPr b="1" dirty="0"/>
              <a:t>Logo</a:t>
            </a:r>
            <a:endParaRPr dirty="0"/>
          </a:p>
          <a:p>
            <a:r>
              <a:rPr b="0" dirty="0"/>
              <a:t>No alt text provided</a:t>
            </a:r>
            <a:endParaRPr dirty="0"/>
          </a:p>
          <a:p>
            <a:endParaRPr dirty="0"/>
          </a:p>
          <a:p>
            <a:r>
              <a:rPr b="1" dirty="0"/>
              <a:t>Sivun otsikko</a:t>
            </a:r>
            <a:endParaRPr dirty="0"/>
          </a:p>
          <a:p>
            <a:r>
              <a:rPr b="0" dirty="0"/>
              <a:t>No alt text provided</a:t>
            </a:r>
            <a:endParaRPr dirty="0"/>
          </a:p>
          <a:p>
            <a:endParaRPr dirty="0"/>
          </a:p>
          <a:p>
            <a:r>
              <a:rPr b="1" dirty="0"/>
              <a:t>shape</a:t>
            </a:r>
            <a:endParaRPr dirty="0"/>
          </a:p>
          <a:p>
            <a:r>
              <a:rPr b="0" dirty="0"/>
              <a:t>No alt text provided</a:t>
            </a:r>
            <a:endParaRPr dirty="0"/>
          </a:p>
          <a:p>
            <a:endParaRPr dirty="0"/>
          </a:p>
          <a:p>
            <a:r>
              <a:rPr b="1" dirty="0"/>
              <a:t>shape</a:t>
            </a:r>
            <a:endParaRPr dirty="0"/>
          </a:p>
          <a:p>
            <a:r>
              <a:rPr b="0" dirty="0"/>
              <a:t>No alt text provided</a:t>
            </a:r>
            <a:endParaRPr dirty="0"/>
          </a:p>
          <a:p>
            <a:endParaRPr dirty="0"/>
          </a:p>
          <a:p>
            <a:r>
              <a:rPr b="1" dirty="0"/>
              <a:t>shape</a:t>
            </a:r>
            <a:endParaRPr dirty="0"/>
          </a:p>
          <a:p>
            <a:r>
              <a:rPr b="0" dirty="0"/>
              <a:t>No alt text provided</a:t>
            </a:r>
            <a:endParaRPr dirty="0"/>
          </a:p>
          <a:p>
            <a:endParaRPr dirty="0"/>
          </a:p>
          <a:p>
            <a:r>
              <a:rPr b="1" dirty="0"/>
              <a:t>shape</a:t>
            </a:r>
            <a:endParaRPr dirty="0"/>
          </a:p>
          <a:p>
            <a:r>
              <a:rPr b="0" dirty="0"/>
              <a:t>No alt text provided</a:t>
            </a:r>
            <a:endParaRPr dirty="0"/>
          </a:p>
          <a:p>
            <a:endParaRPr dirty="0"/>
          </a:p>
          <a:p>
            <a:r>
              <a:rPr b="1" dirty="0"/>
              <a:t>shape</a:t>
            </a:r>
            <a:endParaRPr dirty="0"/>
          </a:p>
          <a:p>
            <a:r>
              <a:rPr b="0" dirty="0"/>
              <a:t>No alt text provided</a:t>
            </a:r>
            <a:endParaRPr dirty="0"/>
          </a:p>
          <a:p>
            <a:endParaRPr dirty="0"/>
          </a:p>
          <a:p>
            <a:r>
              <a:rPr b="1" dirty="0"/>
              <a:t>shape</a:t>
            </a:r>
            <a:endParaRPr dirty="0"/>
          </a:p>
          <a:p>
            <a:r>
              <a:rPr b="0" dirty="0"/>
              <a:t>No alt text provided</a:t>
            </a:r>
            <a:endParaRPr dirty="0"/>
          </a:p>
          <a:p>
            <a:endParaRPr dirty="0"/>
          </a:p>
          <a:p>
            <a:r>
              <a:rPr b="1" dirty="0"/>
              <a:t>textbox</a:t>
            </a:r>
            <a:endParaRPr dirty="0"/>
          </a:p>
          <a:p>
            <a:r>
              <a:rPr b="0" dirty="0"/>
              <a:t>No alt text provided</a:t>
            </a:r>
            <a:endParaRPr dirty="0"/>
          </a:p>
          <a:p>
            <a:endParaRPr dirty="0"/>
          </a:p>
          <a:p>
            <a:r>
              <a:rPr b="1" dirty="0"/>
              <a:t>slicer</a:t>
            </a:r>
            <a:endParaRPr dirty="0"/>
          </a:p>
          <a:p>
            <a:r>
              <a:rPr b="0" dirty="0"/>
              <a:t>No alt text provided</a:t>
            </a:r>
            <a:endParaRPr dirty="0"/>
          </a:p>
          <a:p>
            <a:endParaRPr dirty="0"/>
          </a:p>
          <a:p>
            <a:r>
              <a:rPr b="1" dirty="0"/>
              <a:t>tableEx</a:t>
            </a:r>
            <a:endParaRPr dirty="0"/>
          </a:p>
          <a:p>
            <a:r>
              <a:rPr b="0" dirty="0"/>
              <a:t>No alt text provided</a:t>
            </a:r>
            <a:endParaRPr dirty="0"/>
          </a:p>
          <a:p>
            <a:endParaRPr dirty="0"/>
          </a:p>
          <a:p>
            <a:r>
              <a:rPr b="1" dirty="0"/>
              <a:t>shape</a:t>
            </a:r>
            <a:endParaRPr dirty="0"/>
          </a:p>
          <a:p>
            <a:r>
              <a:rPr b="0" dirty="0"/>
              <a:t>No alt text provided</a:t>
            </a:r>
            <a:endParaRPr dirty="0"/>
          </a:p>
          <a:p>
            <a:endParaRPr dirty="0"/>
          </a:p>
          <a:p>
            <a:r>
              <a:rPr b="1" dirty="0"/>
              <a:t>shape</a:t>
            </a:r>
            <a:endParaRPr dirty="0"/>
          </a:p>
          <a:p>
            <a:r>
              <a:rPr b="0" dirty="0"/>
              <a:t>No alt text provided</a:t>
            </a:r>
            <a:endParaRPr dirty="0"/>
          </a:p>
          <a:p>
            <a:endParaRPr dirty="0"/>
          </a:p>
          <a:p>
            <a:r>
              <a:rPr b="1" dirty="0"/>
              <a:t>textbox</a:t>
            </a:r>
            <a:endParaRPr dirty="0"/>
          </a:p>
          <a:p>
            <a:r>
              <a:rPr b="0" dirty="0"/>
              <a:t>No alt text provided</a:t>
            </a:r>
            <a:endParaRPr dirty="0"/>
          </a:p>
          <a:p>
            <a:endParaRPr dirty="0"/>
          </a:p>
          <a:p>
            <a:r>
              <a:rPr b="1" dirty="0"/>
              <a:t>scatterChart</a:t>
            </a:r>
            <a:endParaRPr dirty="0"/>
          </a:p>
          <a:p>
            <a:r>
              <a:rPr b="0" dirty="0"/>
              <a:t>No alt text provided</a:t>
            </a:r>
            <a:endParaRPr dirty="0"/>
          </a:p>
          <a:p>
            <a:endParaRPr dirty="0"/>
          </a:p>
          <a:p>
            <a:r>
              <a:rPr b="1" dirty="0"/>
              <a:t>textbox</a:t>
            </a:r>
            <a:endParaRPr dirty="0"/>
          </a:p>
          <a:p>
            <a:r>
              <a:rPr b="0" dirty="0"/>
              <a:t>No alt text provided</a:t>
            </a:r>
            <a:endParaRPr dirty="0"/>
          </a:p>
          <a:p>
            <a:endParaRPr dirty="0"/>
          </a:p>
          <a:p>
            <a:r>
              <a:rPr b="1" dirty="0"/>
              <a:t>textbox</a:t>
            </a:r>
            <a:endParaRPr dirty="0"/>
          </a:p>
          <a:p>
            <a:r>
              <a:rPr b="0" dirty="0"/>
              <a:t>No alt text provided</a:t>
            </a:r>
            <a:endParaRPr dirty="0"/>
          </a:p>
          <a:p>
            <a:endParaRPr dirty="0"/>
          </a:p>
          <a:p>
            <a:r>
              <a:rPr b="1" dirty="0"/>
              <a:t>textbox</a:t>
            </a:r>
            <a:endParaRPr dirty="0"/>
          </a:p>
          <a:p>
            <a:r>
              <a:rPr b="0" dirty="0"/>
              <a:t>No alt text provided</a:t>
            </a:r>
            <a:endParaRPr dirty="0"/>
          </a:p>
          <a:p>
            <a:endParaRPr dirty="0"/>
          </a:p>
          <a:p>
            <a:r>
              <a:rPr b="1" dirty="0"/>
              <a:t>image</a:t>
            </a:r>
            <a:endParaRPr dirty="0"/>
          </a:p>
          <a:p>
            <a:r>
              <a:rPr b="0" dirty="0"/>
              <a:t>No alt text provided</a:t>
            </a:r>
            <a:endParaRPr dirty="0"/>
          </a:p>
          <a:p>
            <a:endParaRPr dirty="0"/>
          </a:p>
          <a:p>
            <a:r>
              <a:rPr b="1" dirty="0"/>
              <a:t>image</a:t>
            </a:r>
            <a:endParaRPr dirty="0"/>
          </a:p>
          <a:p>
            <a:r>
              <a:rPr b="0" dirty="0"/>
              <a:t>No alt text provided</a:t>
            </a:r>
            <a:endParaRPr dirty="0"/>
          </a:p>
          <a:p>
            <a:endParaRPr dirty="0"/>
          </a:p>
          <a:p>
            <a:r>
              <a:rPr b="1" dirty="0"/>
              <a:t>textbox</a:t>
            </a:r>
            <a:endParaRPr dirty="0"/>
          </a:p>
          <a:p>
            <a:r>
              <a:rPr b="0" dirty="0"/>
              <a:t>No alt text provided</a:t>
            </a:r>
            <a:endParaRPr dirty="0"/>
          </a:p>
          <a:p>
            <a:endParaRPr dirty="0"/>
          </a:p>
          <a:p>
            <a:r>
              <a:rPr b="1" dirty="0"/>
              <a:t>slicer</a:t>
            </a:r>
            <a:endParaRPr dirty="0"/>
          </a:p>
          <a:p>
            <a:r>
              <a:rPr b="0" dirty="0"/>
              <a:t>No alt text provided</a:t>
            </a:r>
            <a:endParaRPr dirty="0"/>
          </a:p>
          <a:p>
            <a:endParaRPr dirty="0"/>
          </a:p>
          <a:p>
            <a:r>
              <a:rPr b="1" dirty="0"/>
              <a:t>slicer</a:t>
            </a:r>
            <a:endParaRPr dirty="0"/>
          </a:p>
          <a:p>
            <a:r>
              <a:rPr b="0" dirty="0"/>
              <a:t>No alt text provided</a:t>
            </a:r>
            <a:endParaRPr dirty="0"/>
          </a:p>
          <a:p>
            <a:endParaRPr dirty="0"/>
          </a:p>
          <a:p>
            <a:r>
              <a:rPr b="1" dirty="0"/>
              <a:t>viiva</a:t>
            </a:r>
            <a:endParaRPr dirty="0"/>
          </a:p>
          <a:p>
            <a:r>
              <a:rPr b="0" dirty="0"/>
              <a:t>No alt text provided</a:t>
            </a:r>
            <a:endParaRPr dirty="0"/>
          </a:p>
          <a:p>
            <a:endParaRPr dirty="0"/>
          </a:p>
          <a:p>
            <a:r>
              <a:rPr b="1" dirty="0"/>
              <a:t>shape</a:t>
            </a:r>
            <a:endParaRPr dirty="0"/>
          </a:p>
          <a:p>
            <a:r>
              <a:rPr b="0" dirty="0"/>
              <a:t>No alt text provided</a:t>
            </a:r>
            <a:endParaRPr dirty="0"/>
          </a:p>
          <a:p>
            <a:endParaRPr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textbox</a:t>
            </a:r>
            <a:endParaRPr dirty="0"/>
          </a:p>
          <a:p>
            <a:r>
              <a:rPr b="0" dirty="0"/>
              <a:t>No alt text provided</a:t>
            </a:r>
            <a:endParaRPr dirty="0"/>
          </a:p>
          <a:p>
            <a:endParaRPr dirty="0"/>
          </a:p>
          <a:p>
            <a:r>
              <a:rPr b="1" dirty="0"/>
              <a:t>Puolue ja hyvinvointialue</a:t>
            </a:r>
            <a:endParaRPr dirty="0"/>
          </a:p>
          <a:p>
            <a:r>
              <a:rPr b="0" dirty="0"/>
              <a:t>No alt text provided</a:t>
            </a:r>
            <a:endParaRPr dirty="0"/>
          </a:p>
          <a:p>
            <a:endParaRPr dirty="0"/>
          </a:p>
          <a:p>
            <a:r>
              <a:rPr b="1" dirty="0"/>
              <a:t>slicer</a:t>
            </a:r>
            <a:endParaRPr dirty="0"/>
          </a:p>
          <a:p>
            <a:r>
              <a:rPr b="0" dirty="0"/>
              <a:t>No alt text provided</a:t>
            </a:r>
            <a:endParaRPr dirty="0"/>
          </a:p>
          <a:p>
            <a:endParaRPr dirty="0"/>
          </a:p>
          <a:p>
            <a:r>
              <a:rPr b="1" dirty="0"/>
              <a:t>slicer</a:t>
            </a:r>
            <a:endParaRPr dirty="0"/>
          </a:p>
          <a:p>
            <a:r>
              <a:rPr b="0" dirty="0"/>
              <a:t>No alt text provided</a:t>
            </a:r>
            <a:endParaRPr dirty="0"/>
          </a:p>
          <a:p>
            <a:endParaRPr dirty="0"/>
          </a:p>
          <a:p>
            <a:r>
              <a:rPr b="1" dirty="0"/>
              <a:t>Logo</a:t>
            </a:r>
            <a:endParaRPr dirty="0"/>
          </a:p>
          <a:p>
            <a:r>
              <a:rPr b="0" dirty="0"/>
              <a:t>No alt text provided</a:t>
            </a:r>
            <a:endParaRPr dirty="0"/>
          </a:p>
          <a:p>
            <a:endParaRPr dirty="0"/>
          </a:p>
          <a:p>
            <a:r>
              <a:rPr b="1" dirty="0"/>
              <a:t>shape</a:t>
            </a:r>
            <a:endParaRPr dirty="0"/>
          </a:p>
          <a:p>
            <a:r>
              <a:rPr b="0" dirty="0"/>
              <a:t>No alt text provided</a:t>
            </a:r>
            <a:endParaRPr dirty="0"/>
          </a:p>
          <a:p>
            <a:endParaRPr dirty="0"/>
          </a:p>
          <a:p>
            <a:r>
              <a:rPr b="1" dirty="0"/>
              <a:t>shape</a:t>
            </a:r>
            <a:endParaRPr dirty="0"/>
          </a:p>
          <a:p>
            <a:r>
              <a:rPr b="0" dirty="0"/>
              <a:t>No alt text provided</a:t>
            </a:r>
            <a:endParaRPr dirty="0"/>
          </a:p>
          <a:p>
            <a:endParaRPr dirty="0"/>
          </a:p>
          <a:p>
            <a:r>
              <a:rPr b="1" dirty="0"/>
              <a:t>shape</a:t>
            </a:r>
            <a:endParaRPr dirty="0"/>
          </a:p>
          <a:p>
            <a:r>
              <a:rPr b="0" dirty="0"/>
              <a:t>No alt text provided</a:t>
            </a:r>
            <a:endParaRPr dirty="0"/>
          </a:p>
          <a:p>
            <a:endParaRPr dirty="0"/>
          </a:p>
          <a:p>
            <a:r>
              <a:rPr b="1" dirty="0"/>
              <a:t>shape</a:t>
            </a:r>
            <a:endParaRPr dirty="0"/>
          </a:p>
          <a:p>
            <a:r>
              <a:rPr b="0" dirty="0"/>
              <a:t>No alt text provided</a:t>
            </a:r>
            <a:endParaRPr dirty="0"/>
          </a:p>
          <a:p>
            <a:endParaRPr dirty="0"/>
          </a:p>
          <a:p>
            <a:r>
              <a:rPr b="1" dirty="0"/>
              <a:t>shape</a:t>
            </a:r>
            <a:endParaRPr dirty="0"/>
          </a:p>
          <a:p>
            <a:r>
              <a:rPr b="0" dirty="0"/>
              <a:t>No alt text provided</a:t>
            </a:r>
            <a:endParaRPr dirty="0"/>
          </a:p>
          <a:p>
            <a:endParaRPr dirty="0"/>
          </a:p>
          <a:p>
            <a:r>
              <a:rPr b="1" dirty="0"/>
              <a:t>shape</a:t>
            </a:r>
            <a:endParaRPr dirty="0"/>
          </a:p>
          <a:p>
            <a:r>
              <a:rPr b="0" dirty="0"/>
              <a:t>No alt text provided</a:t>
            </a:r>
            <a:endParaRPr dirty="0"/>
          </a:p>
          <a:p>
            <a:endParaRPr dirty="0"/>
          </a:p>
          <a:p>
            <a:r>
              <a:rPr b="1" dirty="0"/>
              <a:t>textbox</a:t>
            </a:r>
            <a:endParaRPr dirty="0"/>
          </a:p>
          <a:p>
            <a:r>
              <a:rPr b="0" dirty="0"/>
              <a:t>No alt text provided</a:t>
            </a:r>
            <a:endParaRPr dirty="0"/>
          </a:p>
          <a:p>
            <a:endParaRPr dirty="0"/>
          </a:p>
          <a:p>
            <a:r>
              <a:rPr b="1" dirty="0"/>
              <a:t>slicer</a:t>
            </a:r>
            <a:endParaRPr dirty="0"/>
          </a:p>
          <a:p>
            <a:r>
              <a:rPr b="0" dirty="0"/>
              <a:t>No alt text provided</a:t>
            </a:r>
            <a:endParaRPr dirty="0"/>
          </a:p>
          <a:p>
            <a:endParaRPr dirty="0"/>
          </a:p>
          <a:p>
            <a:r>
              <a:rPr b="1" dirty="0"/>
              <a:t>slicer</a:t>
            </a:r>
            <a:endParaRPr dirty="0"/>
          </a:p>
          <a:p>
            <a:r>
              <a:rPr b="0" dirty="0"/>
              <a:t>No alt text provided</a:t>
            </a:r>
            <a:endParaRPr dirty="0"/>
          </a:p>
          <a:p>
            <a:endParaRPr dirty="0"/>
          </a:p>
          <a:p>
            <a:r>
              <a:rPr b="1" dirty="0"/>
              <a:t>Puolueiden kannatuksen keskinäinen korrelaatio</a:t>
            </a:r>
            <a:endParaRPr dirty="0"/>
          </a:p>
          <a:p>
            <a:r>
              <a:rPr b="0" dirty="0"/>
              <a:t>No alt text provided</a:t>
            </a:r>
            <a:endParaRPr dirty="0"/>
          </a:p>
          <a:p>
            <a:endParaRPr dirty="0"/>
          </a:p>
          <a:p>
            <a:r>
              <a:rPr b="1" dirty="0"/>
              <a:t>vaakapalkki</a:t>
            </a:r>
            <a:endParaRPr dirty="0"/>
          </a:p>
          <a:p>
            <a:r>
              <a:rPr b="0" dirty="0"/>
              <a:t>No alt text provided</a:t>
            </a:r>
            <a:endParaRPr dirty="0"/>
          </a:p>
          <a:p>
            <a:endParaRPr dirty="0"/>
          </a:p>
          <a:p>
            <a:r>
              <a:rPr b="1" dirty="0"/>
              <a:t>columnChart</a:t>
            </a:r>
            <a:endParaRPr dirty="0"/>
          </a:p>
          <a:p>
            <a:r>
              <a:rPr b="0" dirty="0"/>
              <a:t>No alt text provided</a:t>
            </a:r>
            <a:endParaRPr dirty="0"/>
          </a:p>
          <a:p>
            <a:endParaRPr dirty="0"/>
          </a:p>
          <a:p>
            <a:r>
              <a:rPr b="1" dirty="0"/>
              <a:t>textbox</a:t>
            </a:r>
            <a:endParaRPr dirty="0"/>
          </a:p>
          <a:p>
            <a:r>
              <a:rPr b="0" dirty="0"/>
              <a:t>No alt text provided</a:t>
            </a:r>
            <a:endParaRPr dirty="0"/>
          </a:p>
          <a:p>
            <a:endParaRPr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Tasaisin jakauma</a:t>
            </a:r>
            <a:endParaRPr dirty="0"/>
          </a:p>
          <a:p>
            <a:r>
              <a:rPr b="0" dirty="0"/>
              <a:t>No alt text provided</a:t>
            </a:r>
            <a:endParaRPr dirty="0"/>
          </a:p>
          <a:p>
            <a:endParaRPr dirty="0"/>
          </a:p>
          <a:p>
            <a:r>
              <a:rPr b="1" dirty="0"/>
              <a:t>Äänten jakautumisen tasaisuus listan ehdokkaiden välillä</a:t>
            </a:r>
            <a:endParaRPr dirty="0"/>
          </a:p>
          <a:p>
            <a:r>
              <a:rPr b="0" dirty="0"/>
              <a:t>No alt text provided</a:t>
            </a:r>
            <a:endParaRPr dirty="0"/>
          </a:p>
          <a:p>
            <a:endParaRPr dirty="0"/>
          </a:p>
          <a:p>
            <a:r>
              <a:rPr b="1" dirty="0"/>
              <a:t>textbox</a:t>
            </a:r>
            <a:endParaRPr dirty="0"/>
          </a:p>
          <a:p>
            <a:r>
              <a:rPr b="0" dirty="0"/>
              <a:t>No alt text provided</a:t>
            </a:r>
            <a:endParaRPr dirty="0"/>
          </a:p>
          <a:p>
            <a:endParaRPr dirty="0"/>
          </a:p>
          <a:p>
            <a:r>
              <a:rPr b="1" dirty="0"/>
              <a:t>slicer</a:t>
            </a:r>
            <a:endParaRPr dirty="0"/>
          </a:p>
          <a:p>
            <a:r>
              <a:rPr b="0" dirty="0"/>
              <a:t>No alt text provided</a:t>
            </a:r>
            <a:endParaRPr dirty="0"/>
          </a:p>
          <a:p>
            <a:endParaRPr dirty="0"/>
          </a:p>
          <a:p>
            <a:r>
              <a:rPr b="1" dirty="0"/>
              <a:t>slicer</a:t>
            </a:r>
            <a:endParaRPr dirty="0"/>
          </a:p>
          <a:p>
            <a:r>
              <a:rPr b="0" dirty="0"/>
              <a:t>No alt text provided</a:t>
            </a:r>
            <a:endParaRPr dirty="0"/>
          </a:p>
          <a:p>
            <a:endParaRPr dirty="0"/>
          </a:p>
          <a:p>
            <a:r>
              <a:rPr b="1" dirty="0"/>
              <a:t>viiva</a:t>
            </a:r>
            <a:endParaRPr dirty="0"/>
          </a:p>
          <a:p>
            <a:r>
              <a:rPr b="0" dirty="0"/>
              <a:t>No alt text provided</a:t>
            </a:r>
            <a:endParaRPr dirty="0"/>
          </a:p>
          <a:p>
            <a:endParaRPr dirty="0"/>
          </a:p>
          <a:p>
            <a:r>
              <a:rPr b="1" dirty="0"/>
              <a:t>shape</a:t>
            </a:r>
            <a:endParaRPr dirty="0"/>
          </a:p>
          <a:p>
            <a:r>
              <a:rPr b="0" dirty="0"/>
              <a:t>No alt text provided</a:t>
            </a:r>
            <a:endParaRPr dirty="0"/>
          </a:p>
          <a:p>
            <a:endParaRPr dirty="0"/>
          </a:p>
          <a:p>
            <a:r>
              <a:rPr b="1" dirty="0"/>
              <a:t>shape</a:t>
            </a:r>
            <a:endParaRPr dirty="0"/>
          </a:p>
          <a:p>
            <a:r>
              <a:rPr b="0" dirty="0"/>
              <a:t>No alt text provided</a:t>
            </a:r>
            <a:endParaRPr dirty="0"/>
          </a:p>
          <a:p>
            <a:endParaRPr dirty="0"/>
          </a:p>
          <a:p>
            <a:r>
              <a:rPr b="1" dirty="0"/>
              <a:t>shape</a:t>
            </a:r>
            <a:endParaRPr dirty="0"/>
          </a:p>
          <a:p>
            <a:r>
              <a:rPr b="0" dirty="0"/>
              <a:t>No alt text provided</a:t>
            </a:r>
            <a:endParaRPr dirty="0"/>
          </a:p>
          <a:p>
            <a:endParaRPr dirty="0"/>
          </a:p>
          <a:p>
            <a:r>
              <a:rPr b="1" dirty="0"/>
              <a:t>shape</a:t>
            </a:r>
            <a:endParaRPr dirty="0"/>
          </a:p>
          <a:p>
            <a:r>
              <a:rPr b="0" dirty="0"/>
              <a:t>No alt text provided</a:t>
            </a:r>
            <a:endParaRPr dirty="0"/>
          </a:p>
          <a:p>
            <a:endParaRPr dirty="0"/>
          </a:p>
          <a:p>
            <a:r>
              <a:rPr b="1" dirty="0"/>
              <a:t>shape</a:t>
            </a:r>
            <a:endParaRPr dirty="0"/>
          </a:p>
          <a:p>
            <a:r>
              <a:rPr b="0" dirty="0"/>
              <a:t>No alt text provided</a:t>
            </a:r>
            <a:endParaRPr dirty="0"/>
          </a:p>
          <a:p>
            <a:endParaRPr dirty="0"/>
          </a:p>
          <a:p>
            <a:r>
              <a:rPr b="1" dirty="0"/>
              <a:t>shape</a:t>
            </a:r>
            <a:endParaRPr dirty="0"/>
          </a:p>
          <a:p>
            <a:r>
              <a:rPr b="0" dirty="0"/>
              <a:t>No alt text provided</a:t>
            </a:r>
            <a:endParaRPr dirty="0"/>
          </a:p>
          <a:p>
            <a:endParaRPr dirty="0"/>
          </a:p>
          <a:p>
            <a:r>
              <a:rPr b="1" dirty="0"/>
              <a:t>textbox</a:t>
            </a:r>
            <a:endParaRPr dirty="0"/>
          </a:p>
          <a:p>
            <a:r>
              <a:rPr b="0" dirty="0"/>
              <a:t>No alt text provided</a:t>
            </a:r>
            <a:endParaRPr dirty="0"/>
          </a:p>
          <a:p>
            <a:endParaRPr dirty="0"/>
          </a:p>
          <a:p>
            <a:r>
              <a:rPr b="1" dirty="0"/>
              <a:t>slicer</a:t>
            </a:r>
            <a:endParaRPr dirty="0"/>
          </a:p>
          <a:p>
            <a:r>
              <a:rPr b="0" dirty="0"/>
              <a:t>No alt text provided</a:t>
            </a:r>
            <a:endParaRPr dirty="0"/>
          </a:p>
          <a:p>
            <a:endParaRPr dirty="0"/>
          </a:p>
          <a:p>
            <a:r>
              <a:rPr b="1" dirty="0"/>
              <a:t>textbox</a:t>
            </a:r>
            <a:endParaRPr dirty="0"/>
          </a:p>
          <a:p>
            <a:r>
              <a:rPr b="0" dirty="0"/>
              <a:t>No alt text provided</a:t>
            </a:r>
            <a:endParaRPr dirty="0"/>
          </a:p>
          <a:p>
            <a:endParaRPr dirty="0"/>
          </a:p>
          <a:p>
            <a:r>
              <a:rPr b="1" dirty="0"/>
              <a:t>shape</a:t>
            </a:r>
            <a:endParaRPr dirty="0"/>
          </a:p>
          <a:p>
            <a:r>
              <a:rPr b="0" dirty="0"/>
              <a:t>No alt text provided</a:t>
            </a:r>
            <a:endParaRPr dirty="0"/>
          </a:p>
          <a:p>
            <a:endParaRPr dirty="0"/>
          </a:p>
          <a:p>
            <a:r>
              <a:rPr b="1" dirty="0"/>
              <a:t>Äänien jakautuminen ehdokkaiden välillä</a:t>
            </a:r>
            <a:endParaRPr dirty="0"/>
          </a:p>
          <a:p>
            <a:r>
              <a:rPr b="0" dirty="0"/>
              <a:t>No alt text provided</a:t>
            </a:r>
            <a:endParaRPr dirty="0"/>
          </a:p>
          <a:p>
            <a:endParaRPr dirty="0"/>
          </a:p>
          <a:p>
            <a:r>
              <a:rPr b="1" dirty="0"/>
              <a:t>shape</a:t>
            </a:r>
            <a:endParaRPr dirty="0"/>
          </a:p>
          <a:p>
            <a:r>
              <a:rPr b="0" dirty="0"/>
              <a:t>No alt text provided</a:t>
            </a:r>
            <a:endParaRPr dirty="0"/>
          </a:p>
          <a:p>
            <a:endParaRPr dirty="0"/>
          </a:p>
          <a:p>
            <a:r>
              <a:rPr b="1" dirty="0"/>
              <a:t>textbox</a:t>
            </a:r>
            <a:endParaRPr dirty="0"/>
          </a:p>
          <a:p>
            <a:r>
              <a:rPr b="0" dirty="0"/>
              <a:t>No alt text provided</a:t>
            </a:r>
            <a:endParaRPr dirty="0"/>
          </a:p>
          <a:p>
            <a:endParaRPr dirty="0"/>
          </a:p>
          <a:p>
            <a:r>
              <a:rPr b="1" dirty="0"/>
              <a:t>Tasaisin jakauma</a:t>
            </a:r>
            <a:endParaRPr dirty="0"/>
          </a:p>
          <a:p>
            <a:r>
              <a:rPr b="0" dirty="0"/>
              <a:t>No alt text provided</a:t>
            </a:r>
            <a:endParaRPr dirty="0"/>
          </a:p>
          <a:p>
            <a:endParaRPr dirty="0"/>
          </a:p>
          <a:p>
            <a:r>
              <a:rPr b="1" dirty="0"/>
              <a:t>textbox</a:t>
            </a:r>
            <a:endParaRPr dirty="0"/>
          </a:p>
          <a:p>
            <a:r>
              <a:rPr b="0" dirty="0"/>
              <a:t>No alt text provided</a:t>
            </a:r>
            <a:endParaRPr dirty="0"/>
          </a:p>
          <a:p>
            <a:endParaRPr dirty="0"/>
          </a:p>
          <a:p>
            <a:r>
              <a:rPr b="1" dirty="0"/>
              <a:t>textbox</a:t>
            </a:r>
            <a:endParaRPr dirty="0"/>
          </a:p>
          <a:p>
            <a:r>
              <a:rPr b="0" dirty="0"/>
              <a:t>No alt text provided</a:t>
            </a:r>
            <a:endParaRPr dirty="0"/>
          </a:p>
          <a:p>
            <a:endParaRPr dirty="0"/>
          </a:p>
          <a:p>
            <a:r>
              <a:rPr b="1" dirty="0"/>
              <a:t>shape</a:t>
            </a:r>
            <a:endParaRPr dirty="0"/>
          </a:p>
          <a:p>
            <a:r>
              <a:rPr b="0" dirty="0"/>
              <a:t>No alt text provided</a:t>
            </a:r>
            <a:endParaRPr dirty="0"/>
          </a:p>
          <a:p>
            <a:endParaRPr dirty="0"/>
          </a:p>
          <a:p>
            <a:r>
              <a:rPr b="1" dirty="0"/>
              <a:t>Äänien jakautuminen ehdokkaiden välillä</a:t>
            </a:r>
            <a:endParaRPr dirty="0"/>
          </a:p>
          <a:p>
            <a:r>
              <a:rPr b="0" dirty="0"/>
              <a:t>No alt text provided</a:t>
            </a:r>
            <a:endParaRPr dirty="0"/>
          </a:p>
          <a:p>
            <a:endParaRPr dirty="0"/>
          </a:p>
          <a:p>
            <a:r>
              <a:rPr b="1" dirty="0"/>
              <a:t>shape</a:t>
            </a:r>
            <a:endParaRPr dirty="0"/>
          </a:p>
          <a:p>
            <a:r>
              <a:rPr b="0" dirty="0"/>
              <a:t>No alt text provided</a:t>
            </a:r>
            <a:endParaRPr dirty="0"/>
          </a:p>
          <a:p>
            <a:endParaRPr dirty="0"/>
          </a:p>
          <a:p>
            <a:r>
              <a:rPr b="1" dirty="0"/>
              <a:t>shape</a:t>
            </a:r>
            <a:endParaRPr dirty="0"/>
          </a:p>
          <a:p>
            <a:r>
              <a:rPr b="0" dirty="0"/>
              <a:t>No alt text provided</a:t>
            </a:r>
            <a:endParaRPr dirty="0"/>
          </a:p>
          <a:p>
            <a:endParaRPr dirty="0"/>
          </a:p>
          <a:p>
            <a:r>
              <a:rPr b="1" dirty="0"/>
              <a:t>textbox</a:t>
            </a:r>
            <a:endParaRPr dirty="0"/>
          </a:p>
          <a:p>
            <a:r>
              <a:rPr b="0" dirty="0"/>
              <a:t>No alt text provided</a:t>
            </a:r>
            <a:endParaRPr dirty="0"/>
          </a:p>
          <a:p>
            <a:endParaRPr dirty="0"/>
          </a:p>
          <a:p>
            <a:r>
              <a:rPr b="1" dirty="0"/>
              <a:t>shape</a:t>
            </a:r>
            <a:endParaRPr dirty="0"/>
          </a:p>
          <a:p>
            <a:r>
              <a:rPr b="0" dirty="0"/>
              <a:t>No alt text provided</a:t>
            </a:r>
            <a:endParaRPr dirty="0"/>
          </a:p>
          <a:p>
            <a:endParaRPr dirty="0"/>
          </a:p>
          <a:p>
            <a:r>
              <a:rPr b="1" dirty="0"/>
              <a:t>shape</a:t>
            </a:r>
            <a:endParaRPr dirty="0"/>
          </a:p>
          <a:p>
            <a:r>
              <a:rPr b="0" dirty="0"/>
              <a:t>No alt text provided</a:t>
            </a:r>
            <a:endParaRPr dirty="0"/>
          </a:p>
          <a:p>
            <a:endParaRPr dirty="0"/>
          </a:p>
          <a:p>
            <a:r>
              <a:rPr b="1" dirty="0"/>
              <a:t>shape</a:t>
            </a:r>
            <a:endParaRPr dirty="0"/>
          </a:p>
          <a:p>
            <a:r>
              <a:rPr b="0" dirty="0"/>
              <a:t>No alt text provided</a:t>
            </a:r>
            <a:endParaRPr dirty="0"/>
          </a:p>
          <a:p>
            <a:endParaRPr dirty="0"/>
          </a:p>
          <a:p>
            <a:r>
              <a:rPr b="1" dirty="0"/>
              <a:t>Äänien jakautuminen ehdokkaiden välillä</a:t>
            </a:r>
            <a:endParaRPr dirty="0"/>
          </a:p>
          <a:p>
            <a:r>
              <a:rPr b="0" dirty="0"/>
              <a:t>No alt text provided</a:t>
            </a:r>
            <a:endParaRPr dirty="0"/>
          </a:p>
          <a:p>
            <a:endParaRPr dirty="0"/>
          </a:p>
          <a:p>
            <a:r>
              <a:rPr b="1" dirty="0"/>
              <a:t>shape</a:t>
            </a:r>
            <a:endParaRPr dirty="0"/>
          </a:p>
          <a:p>
            <a:r>
              <a:rPr b="0" dirty="0"/>
              <a:t>No alt text provided</a:t>
            </a:r>
            <a:endParaRPr dirty="0"/>
          </a:p>
          <a:p>
            <a:endParaRPr dirty="0"/>
          </a:p>
          <a:p>
            <a:r>
              <a:rPr b="1" dirty="0"/>
              <a:t>textbox</a:t>
            </a:r>
            <a:endParaRPr dirty="0"/>
          </a:p>
          <a:p>
            <a:r>
              <a:rPr b="0" dirty="0"/>
              <a:t>No alt text provided</a:t>
            </a:r>
            <a:endParaRPr dirty="0"/>
          </a:p>
          <a:p>
            <a:endParaRPr dirty="0"/>
          </a:p>
          <a:p>
            <a:r>
              <a:rPr b="1" dirty="0"/>
              <a:t>shape</a:t>
            </a:r>
            <a:endParaRPr dirty="0"/>
          </a:p>
          <a:p>
            <a:r>
              <a:rPr b="0" dirty="0"/>
              <a:t>No alt text provided</a:t>
            </a:r>
            <a:endParaRPr dirty="0"/>
          </a:p>
          <a:p>
            <a:endParaRPr dirty="0"/>
          </a:p>
          <a:p>
            <a:r>
              <a:rPr b="1" dirty="0"/>
              <a:t>Logo</a:t>
            </a:r>
            <a:endParaRPr dirty="0"/>
          </a:p>
          <a:p>
            <a:r>
              <a:rPr b="0" dirty="0"/>
              <a:t>No alt text provided</a:t>
            </a:r>
            <a:endParaRPr dirty="0"/>
          </a:p>
          <a:p>
            <a:endParaRPr dirty="0"/>
          </a:p>
          <a:p>
            <a:r>
              <a:rPr b="1" dirty="0"/>
              <a:t>Sivun otsikko</a:t>
            </a:r>
            <a:endParaRPr dirty="0"/>
          </a:p>
          <a:p>
            <a:r>
              <a:rPr b="0" dirty="0"/>
              <a:t>No alt text provided</a:t>
            </a:r>
            <a:endParaRPr dirty="0"/>
          </a:p>
          <a:p>
            <a:endParaRPr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shape</a:t>
            </a:r>
            <a:endParaRPr dirty="0"/>
          </a:p>
          <a:p>
            <a:r>
              <a:rPr b="0" dirty="0"/>
              <a:t>No alt text provided</a:t>
            </a:r>
            <a:endParaRPr dirty="0"/>
          </a:p>
          <a:p>
            <a:endParaRPr dirty="0"/>
          </a:p>
          <a:p>
            <a:r>
              <a:rPr b="1" dirty="0"/>
              <a:t>textbox</a:t>
            </a:r>
            <a:endParaRPr dirty="0"/>
          </a:p>
          <a:p>
            <a:r>
              <a:rPr b="0" dirty="0"/>
              <a:t>No alt text provided</a:t>
            </a:r>
            <a:endParaRPr dirty="0"/>
          </a:p>
          <a:p>
            <a:endParaRPr dirty="0"/>
          </a:p>
          <a:p>
            <a:r>
              <a:rPr b="1" dirty="0"/>
              <a:t>Äänien jakautuminen ehdokkaiden välillä</a:t>
            </a:r>
            <a:endParaRPr dirty="0"/>
          </a:p>
          <a:p>
            <a:r>
              <a:rPr b="0" dirty="0"/>
              <a:t>No alt text provided</a:t>
            </a:r>
            <a:endParaRPr dirty="0"/>
          </a:p>
          <a:p>
            <a:endParaRPr dirty="0"/>
          </a:p>
          <a:p>
            <a:r>
              <a:rPr b="1" dirty="0"/>
              <a:t>shape</a:t>
            </a:r>
            <a:endParaRPr dirty="0"/>
          </a:p>
          <a:p>
            <a:r>
              <a:rPr b="0" dirty="0"/>
              <a:t>No alt text provided</a:t>
            </a:r>
            <a:endParaRPr dirty="0"/>
          </a:p>
          <a:p>
            <a:endParaRPr dirty="0"/>
          </a:p>
          <a:p>
            <a:r>
              <a:rPr b="1" dirty="0"/>
              <a:t>slicer</a:t>
            </a:r>
            <a:endParaRPr dirty="0"/>
          </a:p>
          <a:p>
            <a:r>
              <a:rPr b="0" dirty="0"/>
              <a:t>No alt text provided</a:t>
            </a:r>
            <a:endParaRPr dirty="0"/>
          </a:p>
          <a:p>
            <a:endParaRPr dirty="0"/>
          </a:p>
          <a:p>
            <a:r>
              <a:rPr b="1" dirty="0"/>
              <a:t>viiva</a:t>
            </a:r>
            <a:endParaRPr dirty="0"/>
          </a:p>
          <a:p>
            <a:r>
              <a:rPr b="0" dirty="0"/>
              <a:t>No alt text provided</a:t>
            </a:r>
            <a:endParaRPr dirty="0"/>
          </a:p>
          <a:p>
            <a:endParaRPr dirty="0"/>
          </a:p>
          <a:p>
            <a:r>
              <a:rPr b="1" dirty="0"/>
              <a:t>shape</a:t>
            </a:r>
            <a:endParaRPr dirty="0"/>
          </a:p>
          <a:p>
            <a:r>
              <a:rPr b="0" dirty="0"/>
              <a:t>No alt text provided</a:t>
            </a:r>
            <a:endParaRPr dirty="0"/>
          </a:p>
          <a:p>
            <a:endParaRPr dirty="0"/>
          </a:p>
          <a:p>
            <a:r>
              <a:rPr b="1" dirty="0"/>
              <a:t>Logo</a:t>
            </a:r>
            <a:endParaRPr dirty="0"/>
          </a:p>
          <a:p>
            <a:r>
              <a:rPr b="0" dirty="0"/>
              <a:t>No alt text provided</a:t>
            </a:r>
            <a:endParaRPr dirty="0"/>
          </a:p>
          <a:p>
            <a:endParaRPr dirty="0"/>
          </a:p>
          <a:p>
            <a:r>
              <a:rPr b="1" dirty="0"/>
              <a:t>Sivun otsikko</a:t>
            </a:r>
            <a:endParaRPr dirty="0"/>
          </a:p>
          <a:p>
            <a:r>
              <a:rPr b="0" dirty="0"/>
              <a:t>No alt text provided</a:t>
            </a:r>
            <a:endParaRPr dirty="0"/>
          </a:p>
          <a:p>
            <a:endParaRPr dirty="0"/>
          </a:p>
          <a:p>
            <a:r>
              <a:rPr b="1" dirty="0"/>
              <a:t>shape</a:t>
            </a:r>
            <a:endParaRPr dirty="0"/>
          </a:p>
          <a:p>
            <a:r>
              <a:rPr b="0" dirty="0"/>
              <a:t>No alt text provided</a:t>
            </a:r>
            <a:endParaRPr dirty="0"/>
          </a:p>
          <a:p>
            <a:endParaRPr dirty="0"/>
          </a:p>
          <a:p>
            <a:r>
              <a:rPr b="1" dirty="0"/>
              <a:t>shape</a:t>
            </a:r>
            <a:endParaRPr dirty="0"/>
          </a:p>
          <a:p>
            <a:r>
              <a:rPr b="0" dirty="0"/>
              <a:t>No alt text provided</a:t>
            </a:r>
            <a:endParaRPr dirty="0"/>
          </a:p>
          <a:p>
            <a:endParaRPr dirty="0"/>
          </a:p>
          <a:p>
            <a:r>
              <a:rPr b="1" dirty="0"/>
              <a:t>shape</a:t>
            </a:r>
            <a:endParaRPr dirty="0"/>
          </a:p>
          <a:p>
            <a:r>
              <a:rPr b="0" dirty="0"/>
              <a:t>No alt text provided</a:t>
            </a:r>
            <a:endParaRPr dirty="0"/>
          </a:p>
          <a:p>
            <a:endParaRPr dirty="0"/>
          </a:p>
          <a:p>
            <a:r>
              <a:rPr b="1" dirty="0"/>
              <a:t>shape</a:t>
            </a:r>
            <a:endParaRPr dirty="0"/>
          </a:p>
          <a:p>
            <a:r>
              <a:rPr b="0" dirty="0"/>
              <a:t>No alt text provided</a:t>
            </a:r>
            <a:endParaRPr dirty="0"/>
          </a:p>
          <a:p>
            <a:endParaRPr dirty="0"/>
          </a:p>
          <a:p>
            <a:r>
              <a:rPr b="1" dirty="0"/>
              <a:t>shape</a:t>
            </a:r>
            <a:endParaRPr dirty="0"/>
          </a:p>
          <a:p>
            <a:r>
              <a:rPr b="0" dirty="0"/>
              <a:t>No alt text provided</a:t>
            </a:r>
            <a:endParaRPr dirty="0"/>
          </a:p>
          <a:p>
            <a:endParaRPr dirty="0"/>
          </a:p>
          <a:p>
            <a:r>
              <a:rPr b="1" dirty="0"/>
              <a:t>shape</a:t>
            </a:r>
            <a:endParaRPr dirty="0"/>
          </a:p>
          <a:p>
            <a:r>
              <a:rPr b="0" dirty="0"/>
              <a:t>No alt text provided</a:t>
            </a:r>
            <a:endParaRPr dirty="0"/>
          </a:p>
          <a:p>
            <a:endParaRPr dirty="0"/>
          </a:p>
          <a:p>
            <a:r>
              <a:rPr b="1" dirty="0"/>
              <a:t>textbox</a:t>
            </a:r>
            <a:endParaRPr dirty="0"/>
          </a:p>
          <a:p>
            <a:r>
              <a:rPr b="0" dirty="0"/>
              <a:t>No alt text provided</a:t>
            </a:r>
            <a:endParaRPr dirty="0"/>
          </a:p>
          <a:p>
            <a:endParaRPr dirty="0"/>
          </a:p>
          <a:p>
            <a:r>
              <a:rPr b="1" dirty="0"/>
              <a:t>slicer</a:t>
            </a:r>
            <a:endParaRPr dirty="0"/>
          </a:p>
          <a:p>
            <a:r>
              <a:rPr b="0" dirty="0"/>
              <a:t>No alt text provided</a:t>
            </a:r>
            <a:endParaRPr dirty="0"/>
          </a:p>
          <a:p>
            <a:endParaRPr dirty="0"/>
          </a:p>
          <a:p>
            <a:r>
              <a:rPr b="1" dirty="0"/>
              <a:t>textbox</a:t>
            </a:r>
            <a:endParaRPr dirty="0"/>
          </a:p>
          <a:p>
            <a:r>
              <a:rPr b="0" dirty="0"/>
              <a:t>No alt text provided</a:t>
            </a:r>
            <a:endParaRPr dirty="0"/>
          </a:p>
          <a:p>
            <a:endParaRPr dirty="0"/>
          </a:p>
          <a:p>
            <a:r>
              <a:rPr b="1" dirty="0"/>
              <a:t>Äänien jakautuminen ehdokkaiden välillä</a:t>
            </a:r>
            <a:endParaRPr dirty="0"/>
          </a:p>
          <a:p>
            <a:r>
              <a:rPr b="0" dirty="0"/>
              <a:t>No alt text provided</a:t>
            </a:r>
            <a:endParaRPr dirty="0"/>
          </a:p>
          <a:p>
            <a:endParaRPr dirty="0"/>
          </a:p>
          <a:p>
            <a:r>
              <a:rPr b="1" dirty="0"/>
              <a:t>shape</a:t>
            </a:r>
            <a:endParaRPr dirty="0"/>
          </a:p>
          <a:p>
            <a:r>
              <a:rPr b="0" dirty="0"/>
              <a:t>No alt text provided</a:t>
            </a:r>
            <a:endParaRPr dirty="0"/>
          </a:p>
          <a:p>
            <a:endParaRPr dirty="0"/>
          </a:p>
          <a:p>
            <a:r>
              <a:rPr b="1" dirty="0"/>
              <a:t>textbox</a:t>
            </a:r>
            <a:endParaRPr dirty="0"/>
          </a:p>
          <a:p>
            <a:r>
              <a:rPr b="0" dirty="0"/>
              <a:t>No alt text provided</a:t>
            </a:r>
            <a:endParaRPr dirty="0"/>
          </a:p>
          <a:p>
            <a:endParaRPr dirty="0"/>
          </a:p>
          <a:p>
            <a:r>
              <a:rPr b="1" dirty="0"/>
              <a:t>Tasaisin jakauma</a:t>
            </a:r>
            <a:endParaRPr dirty="0"/>
          </a:p>
          <a:p>
            <a:r>
              <a:rPr b="0" dirty="0"/>
              <a:t>No alt text provided</a:t>
            </a:r>
            <a:endParaRPr dirty="0"/>
          </a:p>
          <a:p>
            <a:endParaRPr dirty="0"/>
          </a:p>
          <a:p>
            <a:r>
              <a:rPr b="1" dirty="0"/>
              <a:t>Tasaisin jakauma</a:t>
            </a:r>
            <a:endParaRPr dirty="0"/>
          </a:p>
          <a:p>
            <a:r>
              <a:rPr b="0" dirty="0"/>
              <a:t>No alt text provided</a:t>
            </a:r>
            <a:endParaRPr dirty="0"/>
          </a:p>
          <a:p>
            <a:endParaRPr dirty="0"/>
          </a:p>
          <a:p>
            <a:r>
              <a:rPr b="1" dirty="0"/>
              <a:t>Äänten jakautumisen tasaisuus listan ehdokkaiden välillä</a:t>
            </a:r>
            <a:endParaRPr dirty="0"/>
          </a:p>
          <a:p>
            <a:r>
              <a:rPr b="0" dirty="0"/>
              <a:t>No alt text provided</a:t>
            </a:r>
            <a:endParaRPr dirty="0"/>
          </a:p>
          <a:p>
            <a:endParaRPr dirty="0"/>
          </a:p>
          <a:p>
            <a:r>
              <a:rPr b="1" dirty="0"/>
              <a:t>textbox</a:t>
            </a:r>
            <a:endParaRPr dirty="0"/>
          </a:p>
          <a:p>
            <a:r>
              <a:rPr b="0" dirty="0"/>
              <a:t>No alt text provided</a:t>
            </a:r>
            <a:endParaRPr dirty="0"/>
          </a:p>
          <a:p>
            <a:endParaRPr dirty="0"/>
          </a:p>
          <a:p>
            <a:r>
              <a:rPr b="1" dirty="0"/>
              <a:t>shape</a:t>
            </a:r>
            <a:endParaRPr dirty="0"/>
          </a:p>
          <a:p>
            <a:r>
              <a:rPr b="0" dirty="0"/>
              <a:t>No alt text provided</a:t>
            </a:r>
            <a:endParaRPr dirty="0"/>
          </a:p>
          <a:p>
            <a:endParaRPr dirty="0"/>
          </a:p>
          <a:p>
            <a:r>
              <a:rPr b="1" dirty="0"/>
              <a:t>textbox</a:t>
            </a:r>
            <a:endParaRPr dirty="0"/>
          </a:p>
          <a:p>
            <a:r>
              <a:rPr b="0" dirty="0"/>
              <a:t>No alt text provided</a:t>
            </a:r>
            <a:endParaRPr dirty="0"/>
          </a:p>
          <a:p>
            <a:endParaRPr dirty="0"/>
          </a:p>
          <a:p>
            <a:r>
              <a:rPr b="1" dirty="0"/>
              <a:t>Äänien jakautuminen ehdokkaiden välillä</a:t>
            </a:r>
            <a:endParaRPr dirty="0"/>
          </a:p>
          <a:p>
            <a:r>
              <a:rPr b="0" dirty="0"/>
              <a:t>No alt text provided</a:t>
            </a:r>
            <a:endParaRPr dirty="0"/>
          </a:p>
          <a:p>
            <a:endParaRPr dirty="0"/>
          </a:p>
          <a:p>
            <a:r>
              <a:rPr b="1" dirty="0"/>
              <a:t>shape</a:t>
            </a:r>
            <a:endParaRPr dirty="0"/>
          </a:p>
          <a:p>
            <a:r>
              <a:rPr b="0" dirty="0"/>
              <a:t>No alt text provided</a:t>
            </a:r>
            <a:endParaRPr dirty="0"/>
          </a:p>
          <a:p>
            <a:endParaRPr dirty="0"/>
          </a:p>
          <a:p>
            <a:r>
              <a:rPr b="1" dirty="0"/>
              <a:t>shape</a:t>
            </a:r>
            <a:endParaRPr dirty="0"/>
          </a:p>
          <a:p>
            <a:r>
              <a:rPr b="0" dirty="0"/>
              <a:t>No alt text provided</a:t>
            </a:r>
            <a:endParaRPr dirty="0"/>
          </a:p>
          <a:p>
            <a:endParaRPr dirty="0"/>
          </a:p>
          <a:p>
            <a:r>
              <a:rPr b="1" dirty="0"/>
              <a:t>textbox</a:t>
            </a:r>
            <a:endParaRPr dirty="0"/>
          </a:p>
          <a:p>
            <a:r>
              <a:rPr b="0" dirty="0"/>
              <a:t>No alt text provided</a:t>
            </a:r>
            <a:endParaRPr dirty="0"/>
          </a:p>
          <a:p>
            <a:endParaRPr dirty="0"/>
          </a:p>
          <a:p>
            <a:r>
              <a:rPr b="1" dirty="0"/>
              <a:t>shape</a:t>
            </a:r>
            <a:endParaRPr dirty="0"/>
          </a:p>
          <a:p>
            <a:r>
              <a:rPr b="0" dirty="0"/>
              <a:t>No alt text provided</a:t>
            </a:r>
            <a:endParaRPr dirty="0"/>
          </a:p>
          <a:p>
            <a:endParaRPr dirty="0"/>
          </a:p>
          <a:p>
            <a:r>
              <a:rPr b="1" dirty="0"/>
              <a:t>shape</a:t>
            </a:r>
            <a:endParaRPr dirty="0"/>
          </a:p>
          <a:p>
            <a:r>
              <a:rPr b="0" dirty="0"/>
              <a:t>No alt text provided</a:t>
            </a:r>
            <a:endParaRPr dirty="0"/>
          </a:p>
          <a:p>
            <a:endParaRPr dirty="0"/>
          </a:p>
          <a:p>
            <a:r>
              <a:rPr b="1" dirty="0"/>
              <a:t>shape</a:t>
            </a:r>
            <a:endParaRPr dirty="0"/>
          </a:p>
          <a:p>
            <a:r>
              <a:rPr b="0" dirty="0"/>
              <a:t>No alt text provided</a:t>
            </a:r>
            <a:endParaRPr dirty="0"/>
          </a:p>
          <a:p>
            <a:endParaRPr dirty="0"/>
          </a:p>
          <a:p>
            <a:r>
              <a:rPr b="1" dirty="0"/>
              <a:t>textbox</a:t>
            </a:r>
            <a:endParaRPr dirty="0"/>
          </a:p>
          <a:p>
            <a:r>
              <a:rPr b="0" dirty="0"/>
              <a:t>No alt text provided</a:t>
            </a:r>
            <a:endParaRPr dirty="0"/>
          </a:p>
          <a:p>
            <a:endParaRPr dirty="0"/>
          </a:p>
          <a:p>
            <a:r>
              <a:rPr b="1" dirty="0"/>
              <a:t>slicer</a:t>
            </a:r>
            <a:endParaRPr dirty="0"/>
          </a:p>
          <a:p>
            <a:r>
              <a:rPr b="0" dirty="0"/>
              <a:t>No alt text provided</a:t>
            </a:r>
            <a:endParaRPr dirty="0"/>
          </a:p>
          <a:p>
            <a:endParaRPr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shape</a:t>
            </a:r>
            <a:endParaRPr dirty="0"/>
          </a:p>
          <a:p>
            <a:r>
              <a:rPr b="0" dirty="0"/>
              <a:t>No alt text provided</a:t>
            </a:r>
            <a:endParaRPr dirty="0"/>
          </a:p>
          <a:p>
            <a:endParaRPr dirty="0"/>
          </a:p>
          <a:p>
            <a:r>
              <a:rPr b="1" dirty="0"/>
              <a:t>Sivun otsikko</a:t>
            </a:r>
            <a:endParaRPr dirty="0"/>
          </a:p>
          <a:p>
            <a:r>
              <a:rPr b="0" dirty="0"/>
              <a:t>No alt text provided</a:t>
            </a:r>
            <a:endParaRPr dirty="0"/>
          </a:p>
          <a:p>
            <a:endParaRPr dirty="0"/>
          </a:p>
          <a:p>
            <a:r>
              <a:rPr b="1" dirty="0"/>
              <a:t>Puolueiden äänimäärä ehdokkaiden ikäryhmän ja sukupuolen mukaan</a:t>
            </a:r>
            <a:endParaRPr dirty="0"/>
          </a:p>
          <a:p>
            <a:r>
              <a:rPr b="0" dirty="0"/>
              <a:t>No alt text provided</a:t>
            </a:r>
            <a:endParaRPr dirty="0"/>
          </a:p>
          <a:p>
            <a:endParaRPr dirty="0"/>
          </a:p>
          <a:p>
            <a:r>
              <a:rPr b="1" dirty="0"/>
              <a:t>Ehdokkaiden osuus äänistä sukupuolittain</a:t>
            </a:r>
            <a:endParaRPr dirty="0"/>
          </a:p>
          <a:p>
            <a:r>
              <a:rPr b="0" dirty="0"/>
              <a:t>No alt text provided</a:t>
            </a:r>
            <a:endParaRPr dirty="0"/>
          </a:p>
          <a:p>
            <a:endParaRPr dirty="0"/>
          </a:p>
          <a:p>
            <a:r>
              <a:rPr b="1" dirty="0"/>
              <a:t>Kunkin sukupuolen osuus ehdokkaista   </a:t>
            </a:r>
            <a:endParaRPr dirty="0"/>
          </a:p>
          <a:p>
            <a:r>
              <a:rPr b="0" dirty="0"/>
              <a:t>No alt text provided</a:t>
            </a:r>
            <a:endParaRPr dirty="0"/>
          </a:p>
          <a:p>
            <a:endParaRPr dirty="0"/>
          </a:p>
          <a:p>
            <a:r>
              <a:rPr b="1" dirty="0"/>
              <a:t>Sukupuolen osuus</a:t>
            </a:r>
            <a:endParaRPr dirty="0"/>
          </a:p>
          <a:p>
            <a:r>
              <a:rPr b="0" dirty="0"/>
              <a:t>No alt text provided</a:t>
            </a:r>
            <a:endParaRPr dirty="0"/>
          </a:p>
          <a:p>
            <a:endParaRPr dirty="0"/>
          </a:p>
          <a:p>
            <a:r>
              <a:rPr b="1" dirty="0"/>
              <a:t>Puolueen ehdokkaista</a:t>
            </a:r>
            <a:endParaRPr dirty="0"/>
          </a:p>
          <a:p>
            <a:r>
              <a:rPr b="0" dirty="0"/>
              <a:t>No alt text provided</a:t>
            </a:r>
            <a:endParaRPr dirty="0"/>
          </a:p>
          <a:p>
            <a:endParaRPr dirty="0"/>
          </a:p>
          <a:p>
            <a:r>
              <a:rPr b="1" dirty="0"/>
              <a:t>Puolueen äänistä</a:t>
            </a:r>
            <a:endParaRPr dirty="0"/>
          </a:p>
          <a:p>
            <a:r>
              <a:rPr b="0" dirty="0"/>
              <a:t>No alt text provided</a:t>
            </a:r>
            <a:endParaRPr dirty="0"/>
          </a:p>
          <a:p>
            <a:endParaRPr dirty="0"/>
          </a:p>
          <a:p>
            <a:r>
              <a:rPr b="1" dirty="0"/>
              <a:t>Ehdokkaiden osuus äänistä sukupuolittain</a:t>
            </a:r>
            <a:endParaRPr dirty="0"/>
          </a:p>
          <a:p>
            <a:r>
              <a:rPr b="0" dirty="0"/>
              <a:t>No alt text provided</a:t>
            </a:r>
            <a:endParaRPr dirty="0"/>
          </a:p>
          <a:p>
            <a:endParaRPr dirty="0"/>
          </a:p>
          <a:p>
            <a:r>
              <a:rPr b="1" dirty="0"/>
              <a:t>Kaikki äänet yhteensä ehdokkaiden ikäryhmän ja sukupuolen mukaan</a:t>
            </a:r>
            <a:endParaRPr dirty="0"/>
          </a:p>
          <a:p>
            <a:r>
              <a:rPr b="0" dirty="0"/>
              <a:t>No alt text provided</a:t>
            </a:r>
            <a:endParaRPr dirty="0"/>
          </a:p>
          <a:p>
            <a:endParaRPr dirty="0"/>
          </a:p>
          <a:p>
            <a:r>
              <a:rPr b="1" dirty="0"/>
              <a:t>slicer</a:t>
            </a:r>
            <a:endParaRPr dirty="0"/>
          </a:p>
          <a:p>
            <a:r>
              <a:rPr b="0" dirty="0"/>
              <a:t>No alt text provided</a:t>
            </a:r>
            <a:endParaRPr dirty="0"/>
          </a:p>
          <a:p>
            <a:endParaRPr dirty="0"/>
          </a:p>
          <a:p>
            <a:r>
              <a:rPr b="1" dirty="0"/>
              <a:t>viiva</a:t>
            </a:r>
            <a:endParaRPr dirty="0"/>
          </a:p>
          <a:p>
            <a:r>
              <a:rPr b="0" dirty="0"/>
              <a:t>No alt text provided</a:t>
            </a:r>
            <a:endParaRPr dirty="0"/>
          </a:p>
          <a:p>
            <a:endParaRPr dirty="0"/>
          </a:p>
          <a:p>
            <a:r>
              <a:rPr b="1" dirty="0"/>
              <a:t>shape</a:t>
            </a:r>
            <a:endParaRPr dirty="0"/>
          </a:p>
          <a:p>
            <a:r>
              <a:rPr b="0" dirty="0"/>
              <a:t>No alt text provided</a:t>
            </a:r>
            <a:endParaRPr dirty="0"/>
          </a:p>
          <a:p>
            <a:endParaRPr dirty="0"/>
          </a:p>
          <a:p>
            <a:r>
              <a:rPr b="1" dirty="0"/>
              <a:t>Logo</a:t>
            </a:r>
            <a:endParaRPr dirty="0"/>
          </a:p>
          <a:p>
            <a:r>
              <a:rPr b="0" dirty="0"/>
              <a:t>No alt text provided</a:t>
            </a:r>
            <a:endParaRPr dirty="0"/>
          </a:p>
          <a:p>
            <a:endParaRPr dirty="0"/>
          </a:p>
          <a:p>
            <a:r>
              <a:rPr b="1" dirty="0"/>
              <a:t>shape</a:t>
            </a:r>
            <a:endParaRPr dirty="0"/>
          </a:p>
          <a:p>
            <a:r>
              <a:rPr b="0" dirty="0"/>
              <a:t>No alt text provided</a:t>
            </a:r>
            <a:endParaRPr dirty="0"/>
          </a:p>
          <a:p>
            <a:endParaRPr dirty="0"/>
          </a:p>
          <a:p>
            <a:r>
              <a:rPr b="1" dirty="0"/>
              <a:t>shape</a:t>
            </a:r>
            <a:endParaRPr dirty="0"/>
          </a:p>
          <a:p>
            <a:r>
              <a:rPr b="0" dirty="0"/>
              <a:t>No alt text provided</a:t>
            </a:r>
            <a:endParaRPr dirty="0"/>
          </a:p>
          <a:p>
            <a:endParaRPr dirty="0"/>
          </a:p>
          <a:p>
            <a:r>
              <a:rPr b="1" dirty="0"/>
              <a:t>shape</a:t>
            </a:r>
            <a:endParaRPr dirty="0"/>
          </a:p>
          <a:p>
            <a:r>
              <a:rPr b="0" dirty="0"/>
              <a:t>No alt text provided</a:t>
            </a:r>
            <a:endParaRPr dirty="0"/>
          </a:p>
          <a:p>
            <a:endParaRPr dirty="0"/>
          </a:p>
          <a:p>
            <a:r>
              <a:rPr b="1" dirty="0"/>
              <a:t>shape</a:t>
            </a:r>
            <a:endParaRPr dirty="0"/>
          </a:p>
          <a:p>
            <a:r>
              <a:rPr b="0" dirty="0"/>
              <a:t>No alt text provided</a:t>
            </a:r>
            <a:endParaRPr dirty="0"/>
          </a:p>
          <a:p>
            <a:endParaRPr dirty="0"/>
          </a:p>
          <a:p>
            <a:r>
              <a:rPr b="1" dirty="0"/>
              <a:t>shape</a:t>
            </a:r>
            <a:endParaRPr dirty="0"/>
          </a:p>
          <a:p>
            <a:r>
              <a:rPr b="0" dirty="0"/>
              <a:t>No alt text provided</a:t>
            </a:r>
            <a:endParaRPr dirty="0"/>
          </a:p>
          <a:p>
            <a:endParaRPr dirty="0"/>
          </a:p>
          <a:p>
            <a:r>
              <a:rPr b="1" dirty="0"/>
              <a:t>textbox</a:t>
            </a:r>
            <a:endParaRPr dirty="0"/>
          </a:p>
          <a:p>
            <a:r>
              <a:rPr b="0" dirty="0"/>
              <a:t>No alt text provided</a:t>
            </a:r>
            <a:endParaRPr dirty="0"/>
          </a:p>
          <a:p>
            <a:endParaRPr dirty="0"/>
          </a:p>
          <a:p>
            <a:r>
              <a:rPr b="1" dirty="0"/>
              <a:t>slicer</a:t>
            </a:r>
            <a:endParaRPr dirty="0"/>
          </a:p>
          <a:p>
            <a:r>
              <a:rPr b="0" dirty="0"/>
              <a:t>No alt text provided</a:t>
            </a:r>
            <a:endParaRPr dirty="0"/>
          </a:p>
          <a:p>
            <a:endParaRPr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textbox</a:t>
            </a:r>
            <a:endParaRPr dirty="0"/>
          </a:p>
          <a:p>
            <a:r>
              <a:rPr b="0" dirty="0"/>
              <a:t>No alt text provided</a:t>
            </a:r>
            <a:endParaRPr dirty="0"/>
          </a:p>
          <a:p>
            <a:endParaRPr dirty="0"/>
          </a:p>
          <a:p>
            <a:r>
              <a:rPr b="1" dirty="0"/>
              <a:t>shape</a:t>
            </a:r>
            <a:endParaRPr dirty="0"/>
          </a:p>
          <a:p>
            <a:r>
              <a:rPr b="0" dirty="0"/>
              <a:t>No alt text provided</a:t>
            </a:r>
            <a:endParaRPr dirty="0"/>
          </a:p>
          <a:p>
            <a:endParaRPr dirty="0"/>
          </a:p>
          <a:p>
            <a:r>
              <a:rPr b="1" dirty="0"/>
              <a:t>shape</a:t>
            </a:r>
            <a:endParaRPr dirty="0"/>
          </a:p>
          <a:p>
            <a:r>
              <a:rPr b="0" dirty="0"/>
              <a:t>No alt text provided</a:t>
            </a:r>
            <a:endParaRPr dirty="0"/>
          </a:p>
          <a:p>
            <a:endParaRPr dirty="0"/>
          </a:p>
          <a:p>
            <a:r>
              <a:rPr b="1" dirty="0"/>
              <a:t>shape</a:t>
            </a:r>
            <a:endParaRPr dirty="0"/>
          </a:p>
          <a:p>
            <a:r>
              <a:rPr b="0" dirty="0"/>
              <a:t>No alt text provided</a:t>
            </a:r>
            <a:endParaRPr dirty="0"/>
          </a:p>
          <a:p>
            <a:endParaRPr dirty="0"/>
          </a:p>
          <a:p>
            <a:r>
              <a:rPr b="1" dirty="0"/>
              <a:t>shape</a:t>
            </a:r>
            <a:endParaRPr dirty="0"/>
          </a:p>
          <a:p>
            <a:r>
              <a:rPr b="0" dirty="0"/>
              <a:t>No alt text provided</a:t>
            </a:r>
            <a:endParaRPr dirty="0"/>
          </a:p>
          <a:p>
            <a:endParaRPr dirty="0"/>
          </a:p>
          <a:p>
            <a:r>
              <a:rPr b="1" dirty="0"/>
              <a:t>Puolueen osuus ehdokasikäryhmän saamista äänistä</a:t>
            </a:r>
            <a:endParaRPr dirty="0"/>
          </a:p>
          <a:p>
            <a:r>
              <a:rPr b="0" dirty="0"/>
              <a:t>No alt text provided</a:t>
            </a:r>
            <a:endParaRPr dirty="0"/>
          </a:p>
          <a:p>
            <a:endParaRPr dirty="0"/>
          </a:p>
          <a:p>
            <a:r>
              <a:rPr b="1" dirty="0"/>
              <a:t>Äänimäärä ehdokasikäryhmän mukaan puolueittain</a:t>
            </a:r>
            <a:endParaRPr dirty="0"/>
          </a:p>
          <a:p>
            <a:r>
              <a:rPr b="0" dirty="0"/>
              <a:t>No alt text provided</a:t>
            </a:r>
            <a:endParaRPr dirty="0"/>
          </a:p>
          <a:p>
            <a:endParaRPr dirty="0"/>
          </a:p>
          <a:p>
            <a:r>
              <a:rPr b="1" dirty="0"/>
              <a:t>slicer</a:t>
            </a:r>
            <a:endParaRPr dirty="0"/>
          </a:p>
          <a:p>
            <a:r>
              <a:rPr b="0" dirty="0"/>
              <a:t>No alt text provided</a:t>
            </a:r>
            <a:endParaRPr dirty="0"/>
          </a:p>
          <a:p>
            <a:endParaRPr dirty="0"/>
          </a:p>
          <a:p>
            <a:r>
              <a:rPr b="1" dirty="0"/>
              <a:t>viiva</a:t>
            </a:r>
            <a:endParaRPr dirty="0"/>
          </a:p>
          <a:p>
            <a:r>
              <a:rPr b="0" dirty="0"/>
              <a:t>No alt text provided</a:t>
            </a:r>
            <a:endParaRPr dirty="0"/>
          </a:p>
          <a:p>
            <a:endParaRPr dirty="0"/>
          </a:p>
          <a:p>
            <a:r>
              <a:rPr b="1" dirty="0"/>
              <a:t>Sivun otsikko</a:t>
            </a:r>
            <a:endParaRPr dirty="0"/>
          </a:p>
          <a:p>
            <a:r>
              <a:rPr b="0" dirty="0"/>
              <a:t>No alt text provided</a:t>
            </a:r>
            <a:endParaRPr dirty="0"/>
          </a:p>
          <a:p>
            <a:endParaRPr dirty="0"/>
          </a:p>
          <a:p>
            <a:r>
              <a:rPr b="1" dirty="0"/>
              <a:t>shape</a:t>
            </a:r>
            <a:endParaRPr dirty="0"/>
          </a:p>
          <a:p>
            <a:r>
              <a:rPr b="0" dirty="0"/>
              <a:t>No alt text provided</a:t>
            </a:r>
            <a:endParaRPr dirty="0"/>
          </a:p>
          <a:p>
            <a:endParaRPr dirty="0"/>
          </a:p>
          <a:p>
            <a:r>
              <a:rPr b="1" dirty="0"/>
              <a:t>shape</a:t>
            </a:r>
            <a:endParaRPr dirty="0"/>
          </a:p>
          <a:p>
            <a:r>
              <a:rPr b="0" dirty="0"/>
              <a:t>No alt text provided</a:t>
            </a:r>
            <a:endParaRPr dirty="0"/>
          </a:p>
          <a:p>
            <a:endParaRPr dirty="0"/>
          </a:p>
          <a:p>
            <a:r>
              <a:rPr b="1" dirty="0"/>
              <a:t>shape</a:t>
            </a:r>
            <a:endParaRPr dirty="0"/>
          </a:p>
          <a:p>
            <a:r>
              <a:rPr b="0" dirty="0"/>
              <a:t>No alt text provided</a:t>
            </a:r>
            <a:endParaRPr dirty="0"/>
          </a:p>
          <a:p>
            <a:endParaRPr dirty="0"/>
          </a:p>
          <a:p>
            <a:r>
              <a:rPr b="1" dirty="0"/>
              <a:t>Logo</a:t>
            </a:r>
            <a:endParaRPr dirty="0"/>
          </a:p>
          <a:p>
            <a:r>
              <a:rPr b="0" dirty="0"/>
              <a:t>No alt text provided</a:t>
            </a:r>
            <a:endParaRPr dirty="0"/>
          </a:p>
          <a:p>
            <a:endParaRPr dirty="0"/>
          </a:p>
          <a:p>
            <a:r>
              <a:rPr b="1" dirty="0"/>
              <a:t>slicer</a:t>
            </a:r>
            <a:endParaRPr dirty="0"/>
          </a:p>
          <a:p>
            <a:r>
              <a:rPr b="0" dirty="0"/>
              <a:t>No alt text provided</a:t>
            </a:r>
            <a:endParaRPr dirty="0"/>
          </a:p>
          <a:p>
            <a:endParaRP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slicer</a:t>
            </a:r>
            <a:endParaRPr dirty="0"/>
          </a:p>
          <a:p>
            <a:r>
              <a:rPr b="0" dirty="0"/>
              <a:t>No alt text provided</a:t>
            </a:r>
            <a:endParaRPr dirty="0"/>
          </a:p>
          <a:p>
            <a:endParaRPr dirty="0"/>
          </a:p>
          <a:p>
            <a:r>
              <a:rPr b="1" dirty="0"/>
              <a:t>textbox</a:t>
            </a:r>
            <a:endParaRPr dirty="0"/>
          </a:p>
          <a:p>
            <a:r>
              <a:rPr b="0" dirty="0"/>
              <a:t>No alt text provided</a:t>
            </a:r>
            <a:endParaRPr dirty="0"/>
          </a:p>
          <a:p>
            <a:endParaRPr dirty="0"/>
          </a:p>
          <a:p>
            <a:r>
              <a:rPr b="1" dirty="0"/>
              <a:t>shape</a:t>
            </a:r>
            <a:endParaRPr dirty="0"/>
          </a:p>
          <a:p>
            <a:r>
              <a:rPr b="0" dirty="0"/>
              <a:t>No alt text provided</a:t>
            </a:r>
            <a:endParaRPr dirty="0"/>
          </a:p>
          <a:p>
            <a:endParaRPr dirty="0"/>
          </a:p>
          <a:p>
            <a:r>
              <a:rPr b="1" dirty="0"/>
              <a:t>shape</a:t>
            </a:r>
            <a:endParaRPr dirty="0"/>
          </a:p>
          <a:p>
            <a:r>
              <a:rPr b="0" dirty="0"/>
              <a:t>No alt text provided</a:t>
            </a:r>
            <a:endParaRPr dirty="0"/>
          </a:p>
          <a:p>
            <a:endParaRPr dirty="0"/>
          </a:p>
          <a:p>
            <a:r>
              <a:rPr b="1" dirty="0"/>
              <a:t>shape</a:t>
            </a:r>
            <a:endParaRPr dirty="0"/>
          </a:p>
          <a:p>
            <a:r>
              <a:rPr b="0" dirty="0"/>
              <a:t>No alt text provided</a:t>
            </a:r>
            <a:endParaRPr dirty="0"/>
          </a:p>
          <a:p>
            <a:endParaRPr dirty="0"/>
          </a:p>
          <a:p>
            <a:r>
              <a:rPr b="1" dirty="0"/>
              <a:t>shape</a:t>
            </a:r>
            <a:endParaRPr dirty="0"/>
          </a:p>
          <a:p>
            <a:r>
              <a:rPr b="0" dirty="0"/>
              <a:t>No alt text provided</a:t>
            </a:r>
            <a:endParaRPr dirty="0"/>
          </a:p>
          <a:p>
            <a:endParaRPr dirty="0"/>
          </a:p>
          <a:p>
            <a:r>
              <a:rPr b="1" dirty="0"/>
              <a:t>shape</a:t>
            </a:r>
            <a:endParaRPr dirty="0"/>
          </a:p>
          <a:p>
            <a:r>
              <a:rPr b="0" dirty="0"/>
              <a:t>No alt text provided</a:t>
            </a:r>
            <a:endParaRPr dirty="0"/>
          </a:p>
          <a:p>
            <a:endParaRPr dirty="0"/>
          </a:p>
          <a:p>
            <a:r>
              <a:rPr b="1" dirty="0"/>
              <a:t>shape</a:t>
            </a:r>
            <a:endParaRPr dirty="0"/>
          </a:p>
          <a:p>
            <a:r>
              <a:rPr b="0" dirty="0"/>
              <a:t>No alt text provided</a:t>
            </a:r>
            <a:endParaRPr dirty="0"/>
          </a:p>
          <a:p>
            <a:endParaRPr dirty="0"/>
          </a:p>
          <a:p>
            <a:r>
              <a:rPr b="1" dirty="0"/>
              <a:t>Suosituin puolue kussakin kunnassa</a:t>
            </a:r>
            <a:endParaRPr dirty="0"/>
          </a:p>
          <a:p>
            <a:r>
              <a:rPr b="0" dirty="0"/>
              <a:t>No alt text provided</a:t>
            </a:r>
            <a:endParaRPr dirty="0"/>
          </a:p>
          <a:p>
            <a:endParaRPr dirty="0"/>
          </a:p>
          <a:p>
            <a:r>
              <a:rPr b="1" dirty="0"/>
              <a:t>Sivun otsikko</a:t>
            </a:r>
            <a:endParaRPr dirty="0"/>
          </a:p>
          <a:p>
            <a:r>
              <a:rPr b="0" dirty="0"/>
              <a:t>No alt text provided</a:t>
            </a:r>
            <a:endParaRPr dirty="0"/>
          </a:p>
          <a:p>
            <a:endParaRPr dirty="0"/>
          </a:p>
          <a:p>
            <a:r>
              <a:rPr b="1" dirty="0"/>
              <a:t>Logo</a:t>
            </a:r>
            <a:endParaRPr dirty="0"/>
          </a:p>
          <a:p>
            <a:r>
              <a:rPr b="0" dirty="0"/>
              <a:t>No alt text provided</a:t>
            </a:r>
            <a:endParaRPr dirty="0"/>
          </a:p>
          <a:p>
            <a:endParaRPr dirty="0"/>
          </a:p>
          <a:p>
            <a:r>
              <a:rPr b="1" dirty="0"/>
              <a:t>shape</a:t>
            </a:r>
            <a:endParaRPr dirty="0"/>
          </a:p>
          <a:p>
            <a:r>
              <a:rPr b="0" dirty="0"/>
              <a:t>No alt text provided</a:t>
            </a:r>
            <a:endParaRPr dirty="0"/>
          </a:p>
          <a:p>
            <a:endParaRPr dirty="0"/>
          </a:p>
          <a:p>
            <a:r>
              <a:rPr b="1" dirty="0"/>
              <a:t>viiva</a:t>
            </a:r>
            <a:endParaRPr dirty="0"/>
          </a:p>
          <a:p>
            <a:r>
              <a:rPr b="0" dirty="0"/>
              <a:t>No alt text provided</a:t>
            </a:r>
            <a:endParaRPr dirty="0"/>
          </a:p>
          <a:p>
            <a:endParaRPr dirty="0"/>
          </a:p>
          <a:p>
            <a:r>
              <a:rPr b="1" dirty="0"/>
              <a:t>slicer</a:t>
            </a:r>
            <a:endParaRPr dirty="0"/>
          </a:p>
          <a:p>
            <a:r>
              <a:rPr b="0" dirty="0"/>
              <a:t>No alt text provided</a:t>
            </a:r>
            <a:endParaRPr dirty="0"/>
          </a:p>
          <a:p>
            <a:endParaRPr dirty="0"/>
          </a:p>
          <a:p>
            <a:r>
              <a:rPr b="1" dirty="0"/>
              <a:t>slicer</a:t>
            </a:r>
            <a:endParaRPr dirty="0"/>
          </a:p>
          <a:p>
            <a:r>
              <a:rPr b="0" dirty="0"/>
              <a:t>No alt text provided</a:t>
            </a:r>
            <a:endParaRPr dirty="0"/>
          </a:p>
          <a:p>
            <a:endParaRPr dirty="0"/>
          </a:p>
          <a:p>
            <a:r>
              <a:rPr b="1" dirty="0"/>
              <a:t>Puolueiden kannatuksen kehitys vaalipiirissä, eurovaalit</a:t>
            </a:r>
            <a:endParaRPr dirty="0"/>
          </a:p>
          <a:p>
            <a:r>
              <a:rPr b="0" dirty="0"/>
              <a:t>No alt text provided</a:t>
            </a:r>
            <a:endParaRPr dirty="0"/>
          </a:p>
          <a:p>
            <a:endParaRPr dirty="0"/>
          </a:p>
          <a:p>
            <a:r>
              <a:rPr b="1" dirty="0"/>
              <a:t>Eurovaalien tulos 2024 koko maan osalta verrattuna 2019 eurovaalitulokseen</a:t>
            </a:r>
            <a:endParaRPr dirty="0"/>
          </a:p>
          <a:p>
            <a:r>
              <a:rPr b="0" dirty="0"/>
              <a:t>No alt text provided</a:t>
            </a:r>
            <a:endParaRPr dirty="0"/>
          </a:p>
          <a:p>
            <a:endParaRPr dirty="0"/>
          </a:p>
          <a:p>
            <a:r>
              <a:rPr b="1" dirty="0"/>
              <a:t>textbox</a:t>
            </a:r>
            <a:endParaRPr dirty="0"/>
          </a:p>
          <a:p>
            <a:r>
              <a:rPr b="0" dirty="0"/>
              <a:t>No alt text provided</a:t>
            </a:r>
            <a:endParaRPr dirty="0"/>
          </a:p>
          <a:p>
            <a:endParaRPr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slicer</a:t>
            </a:r>
            <a:endParaRPr dirty="0"/>
          </a:p>
          <a:p>
            <a:r>
              <a:rPr b="0" dirty="0"/>
              <a:t>No alt text provided</a:t>
            </a:r>
            <a:endParaRPr dirty="0"/>
          </a:p>
          <a:p>
            <a:endParaRPr dirty="0"/>
          </a:p>
          <a:p>
            <a:r>
              <a:rPr b="1" dirty="0"/>
              <a:t>slicer</a:t>
            </a:r>
            <a:endParaRPr dirty="0"/>
          </a:p>
          <a:p>
            <a:r>
              <a:rPr b="0" dirty="0"/>
              <a:t>No alt text provided</a:t>
            </a:r>
            <a:endParaRPr dirty="0"/>
          </a:p>
          <a:p>
            <a:endParaRPr dirty="0"/>
          </a:p>
          <a:p>
            <a:r>
              <a:rPr b="1" dirty="0"/>
              <a:t>EU-jäsenvaltiot ja tähdet</a:t>
            </a:r>
            <a:endParaRPr dirty="0"/>
          </a:p>
          <a:p>
            <a:r>
              <a:rPr b="0" dirty="0"/>
              <a:t>No alt text provided</a:t>
            </a:r>
            <a:endParaRPr dirty="0"/>
          </a:p>
          <a:p>
            <a:endParaRPr dirty="0"/>
          </a:p>
          <a:p>
            <a:r>
              <a:rPr b="1" dirty="0"/>
              <a:t>textbox</a:t>
            </a:r>
            <a:endParaRPr dirty="0"/>
          </a:p>
          <a:p>
            <a:r>
              <a:rPr b="0" dirty="0"/>
              <a:t>No alt text provided</a:t>
            </a:r>
            <a:endParaRPr dirty="0"/>
          </a:p>
          <a:p>
            <a:endParaRPr dirty="0"/>
          </a:p>
          <a:p>
            <a:r>
              <a:rPr b="1" dirty="0"/>
              <a:t>Ehdokkaan nimi</a:t>
            </a:r>
            <a:endParaRPr dirty="0"/>
          </a:p>
          <a:p>
            <a:r>
              <a:rPr b="0" dirty="0"/>
              <a:t>No alt text provided</a:t>
            </a:r>
            <a:endParaRPr dirty="0"/>
          </a:p>
          <a:p>
            <a:endParaRPr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textbox</a:t>
            </a:r>
            <a:endParaRPr dirty="0"/>
          </a:p>
          <a:p>
            <a:r>
              <a:rPr b="0" dirty="0"/>
              <a:t>No alt text provided</a:t>
            </a:r>
            <a:endParaRPr dirty="0"/>
          </a:p>
          <a:p>
            <a:endParaRPr dirty="0"/>
          </a:p>
          <a:p>
            <a:r>
              <a:rPr b="1" dirty="0"/>
              <a:t>textbox</a:t>
            </a:r>
            <a:endParaRPr dirty="0"/>
          </a:p>
          <a:p>
            <a:r>
              <a:rPr b="0" dirty="0"/>
              <a:t>No alt text provided</a:t>
            </a:r>
            <a:endParaRPr dirty="0"/>
          </a:p>
          <a:p>
            <a:endParaRPr dirty="0"/>
          </a:p>
          <a:p>
            <a:r>
              <a:rPr b="1" dirty="0"/>
              <a:t>shape</a:t>
            </a:r>
            <a:endParaRPr dirty="0"/>
          </a:p>
          <a:p>
            <a:r>
              <a:rPr b="0" dirty="0"/>
              <a:t>No alt text provided</a:t>
            </a:r>
            <a:endParaRPr dirty="0"/>
          </a:p>
          <a:p>
            <a:endParaRPr dirty="0"/>
          </a:p>
          <a:p>
            <a:r>
              <a:rPr b="1" dirty="0"/>
              <a:t>shape</a:t>
            </a:r>
            <a:endParaRPr dirty="0"/>
          </a:p>
          <a:p>
            <a:r>
              <a:rPr b="0" dirty="0"/>
              <a:t>No alt text provided</a:t>
            </a:r>
            <a:endParaRPr dirty="0"/>
          </a:p>
          <a:p>
            <a:endParaRPr dirty="0"/>
          </a:p>
          <a:p>
            <a:r>
              <a:rPr b="1" dirty="0"/>
              <a:t>shape</a:t>
            </a:r>
            <a:endParaRPr dirty="0"/>
          </a:p>
          <a:p>
            <a:r>
              <a:rPr b="0" dirty="0"/>
              <a:t>No alt text provided</a:t>
            </a:r>
            <a:endParaRPr dirty="0"/>
          </a:p>
          <a:p>
            <a:endParaRPr dirty="0"/>
          </a:p>
          <a:p>
            <a:r>
              <a:rPr b="1" dirty="0"/>
              <a:t>shape</a:t>
            </a:r>
            <a:endParaRPr dirty="0"/>
          </a:p>
          <a:p>
            <a:r>
              <a:rPr b="0" dirty="0"/>
              <a:t>No alt text provided</a:t>
            </a:r>
            <a:endParaRPr dirty="0"/>
          </a:p>
          <a:p>
            <a:endParaRPr dirty="0"/>
          </a:p>
          <a:p>
            <a:r>
              <a:rPr b="1" dirty="0"/>
              <a:t>shape</a:t>
            </a:r>
            <a:endParaRPr dirty="0"/>
          </a:p>
          <a:p>
            <a:r>
              <a:rPr b="0" dirty="0"/>
              <a:t>No alt text provided</a:t>
            </a:r>
            <a:endParaRPr dirty="0"/>
          </a:p>
          <a:p>
            <a:endParaRPr dirty="0"/>
          </a:p>
          <a:p>
            <a:r>
              <a:rPr b="1" dirty="0"/>
              <a:t>shape</a:t>
            </a:r>
            <a:endParaRPr dirty="0"/>
          </a:p>
          <a:p>
            <a:r>
              <a:rPr b="0" dirty="0"/>
              <a:t>No alt text provided</a:t>
            </a:r>
            <a:endParaRPr dirty="0"/>
          </a:p>
          <a:p>
            <a:endParaRPr dirty="0"/>
          </a:p>
          <a:p>
            <a:r>
              <a:rPr b="1" dirty="0"/>
              <a:t>textbox</a:t>
            </a:r>
            <a:endParaRPr dirty="0"/>
          </a:p>
          <a:p>
            <a:r>
              <a:rPr b="0" dirty="0"/>
              <a:t>No alt text provided</a:t>
            </a:r>
            <a:endParaRPr dirty="0"/>
          </a:p>
          <a:p>
            <a:endParaRPr dirty="0"/>
          </a:p>
          <a:p>
            <a:r>
              <a:rPr b="1" dirty="0"/>
              <a:t>Äänestysalueet tuloluokan mukaan</a:t>
            </a:r>
            <a:endParaRPr dirty="0"/>
          </a:p>
          <a:p>
            <a:r>
              <a:rPr b="0" dirty="0"/>
              <a:t>No alt text provided</a:t>
            </a:r>
            <a:endParaRPr dirty="0"/>
          </a:p>
          <a:p>
            <a:endParaRPr dirty="0"/>
          </a:p>
          <a:p>
            <a:r>
              <a:rPr b="1" dirty="0"/>
              <a:t>textbox</a:t>
            </a:r>
            <a:endParaRPr dirty="0"/>
          </a:p>
          <a:p>
            <a:r>
              <a:rPr b="0" dirty="0"/>
              <a:t>No alt text provided</a:t>
            </a:r>
            <a:endParaRPr dirty="0"/>
          </a:p>
          <a:p>
            <a:endParaRPr dirty="0"/>
          </a:p>
          <a:p>
            <a:r>
              <a:rPr b="1" dirty="0"/>
              <a:t>Asukkaiden keski- ja mediaanitulot äänestysalueittain</a:t>
            </a:r>
            <a:endParaRPr dirty="0"/>
          </a:p>
          <a:p>
            <a:r>
              <a:rPr b="0" dirty="0"/>
              <a:t>No alt text provided</a:t>
            </a:r>
            <a:endParaRPr dirty="0"/>
          </a:p>
          <a:p>
            <a:endParaRPr dirty="0"/>
          </a:p>
          <a:p>
            <a:r>
              <a:rPr b="1" dirty="0"/>
              <a:t>tableEx</a:t>
            </a:r>
            <a:endParaRPr dirty="0"/>
          </a:p>
          <a:p>
            <a:r>
              <a:rPr b="0" dirty="0"/>
              <a:t>No alt text provided</a:t>
            </a:r>
            <a:endParaRPr dirty="0"/>
          </a:p>
          <a:p>
            <a:endParaRPr dirty="0"/>
          </a:p>
          <a:p>
            <a:r>
              <a:rPr b="1" dirty="0"/>
              <a:t>viiva</a:t>
            </a:r>
            <a:endParaRPr dirty="0"/>
          </a:p>
          <a:p>
            <a:r>
              <a:rPr b="0" dirty="0"/>
              <a:t>No alt text provided</a:t>
            </a:r>
            <a:endParaRPr dirty="0"/>
          </a:p>
          <a:p>
            <a:endParaRPr dirty="0"/>
          </a:p>
          <a:p>
            <a:r>
              <a:rPr b="1" dirty="0"/>
              <a:t>shape</a:t>
            </a:r>
            <a:endParaRPr dirty="0"/>
          </a:p>
          <a:p>
            <a:r>
              <a:rPr b="0" dirty="0"/>
              <a:t>No alt text provided</a:t>
            </a:r>
            <a:endParaRPr dirty="0"/>
          </a:p>
          <a:p>
            <a:endParaRPr dirty="0"/>
          </a:p>
          <a:p>
            <a:r>
              <a:rPr b="1" dirty="0"/>
              <a:t>Logo</a:t>
            </a:r>
            <a:endParaRPr dirty="0"/>
          </a:p>
          <a:p>
            <a:r>
              <a:rPr b="0" dirty="0"/>
              <a:t>No alt text provided</a:t>
            </a:r>
            <a:endParaRPr dirty="0"/>
          </a:p>
          <a:p>
            <a:endParaRPr dirty="0"/>
          </a:p>
          <a:p>
            <a:r>
              <a:rPr b="1" dirty="0"/>
              <a:t>Sivun otsikko</a:t>
            </a:r>
            <a:endParaRPr dirty="0"/>
          </a:p>
          <a:p>
            <a:r>
              <a:rPr b="0" dirty="0"/>
              <a:t>No alt text provided</a:t>
            </a:r>
            <a:endParaRPr dirty="0"/>
          </a:p>
          <a:p>
            <a:endParaRPr dirty="0"/>
          </a:p>
          <a:p>
            <a:r>
              <a:rPr b="1" dirty="0"/>
              <a:t>textbox</a:t>
            </a:r>
            <a:endParaRPr dirty="0"/>
          </a:p>
          <a:p>
            <a:r>
              <a:rPr b="0" dirty="0"/>
              <a:t>No alt text provided</a:t>
            </a:r>
            <a:endParaRPr dirty="0"/>
          </a:p>
          <a:p>
            <a:endParaRPr dirty="0"/>
          </a:p>
          <a:p>
            <a:r>
              <a:rPr b="1" dirty="0"/>
              <a:t>textbox</a:t>
            </a:r>
            <a:endParaRPr dirty="0"/>
          </a:p>
          <a:p>
            <a:r>
              <a:rPr b="0" dirty="0"/>
              <a:t>No alt text provided</a:t>
            </a:r>
            <a:endParaRPr dirty="0"/>
          </a:p>
          <a:p>
            <a:endParaRPr dirty="0"/>
          </a:p>
          <a:p>
            <a:r>
              <a:rPr b="1" dirty="0"/>
              <a:t>textbox</a:t>
            </a:r>
            <a:endParaRPr dirty="0"/>
          </a:p>
          <a:p>
            <a:r>
              <a:rPr b="0" dirty="0"/>
              <a:t>No alt text provided</a:t>
            </a:r>
            <a:endParaRPr dirty="0"/>
          </a:p>
          <a:p>
            <a:endParaRPr dirty="0"/>
          </a:p>
          <a:p>
            <a:r>
              <a:rPr b="1" dirty="0"/>
              <a:t>textbox</a:t>
            </a:r>
            <a:endParaRPr dirty="0"/>
          </a:p>
          <a:p>
            <a:r>
              <a:rPr b="0" dirty="0"/>
              <a:t>No alt text provided</a:t>
            </a:r>
            <a:endParaRPr dirty="0"/>
          </a:p>
          <a:p>
            <a:endParaRPr dirty="0"/>
          </a:p>
          <a:p>
            <a:r>
              <a:rPr b="1" dirty="0"/>
              <a:t>textbox</a:t>
            </a:r>
            <a:endParaRPr dirty="0"/>
          </a:p>
          <a:p>
            <a:r>
              <a:rPr b="0" dirty="0"/>
              <a:t>No alt text provided</a:t>
            </a:r>
            <a:endParaRPr dirty="0"/>
          </a:p>
          <a:p>
            <a:endParaRPr dirty="0"/>
          </a:p>
          <a:p>
            <a:r>
              <a:rPr b="1" dirty="0"/>
              <a:t>textbox</a:t>
            </a:r>
            <a:endParaRPr dirty="0"/>
          </a:p>
          <a:p>
            <a:r>
              <a:rPr b="0" dirty="0"/>
              <a:t>No alt text provided</a:t>
            </a:r>
            <a:endParaRPr dirty="0"/>
          </a:p>
          <a:p>
            <a:endParaRPr dirty="0"/>
          </a:p>
          <a:p>
            <a:r>
              <a:rPr b="1" dirty="0"/>
              <a:t>shape</a:t>
            </a:r>
            <a:endParaRPr dirty="0"/>
          </a:p>
          <a:p>
            <a:r>
              <a:rPr b="0" dirty="0"/>
              <a:t>No alt text provided</a:t>
            </a:r>
            <a:endParaRPr dirty="0"/>
          </a:p>
          <a:p>
            <a:endParaRPr dirty="0"/>
          </a:p>
          <a:p>
            <a:r>
              <a:rPr b="1" dirty="0"/>
              <a:t>shape</a:t>
            </a:r>
            <a:endParaRPr dirty="0"/>
          </a:p>
          <a:p>
            <a:r>
              <a:rPr b="0" dirty="0"/>
              <a:t>No alt text provided</a:t>
            </a:r>
            <a:endParaRPr dirty="0"/>
          </a:p>
          <a:p>
            <a:endParaRPr dirty="0"/>
          </a:p>
          <a:p>
            <a:r>
              <a:rPr b="1" dirty="0"/>
              <a:t>shape</a:t>
            </a:r>
            <a:endParaRPr dirty="0"/>
          </a:p>
          <a:p>
            <a:r>
              <a:rPr b="0" dirty="0"/>
              <a:t>No alt text provided</a:t>
            </a:r>
            <a:endParaRPr dirty="0"/>
          </a:p>
          <a:p>
            <a:endParaRPr dirty="0"/>
          </a:p>
          <a:p>
            <a:r>
              <a:rPr b="1" dirty="0"/>
              <a:t>shape</a:t>
            </a:r>
            <a:endParaRPr dirty="0"/>
          </a:p>
          <a:p>
            <a:r>
              <a:rPr b="0" dirty="0"/>
              <a:t>No alt text provided</a:t>
            </a:r>
            <a:endParaRPr dirty="0"/>
          </a:p>
          <a:p>
            <a:endParaRPr dirty="0"/>
          </a:p>
          <a:p>
            <a:r>
              <a:rPr b="1" dirty="0"/>
              <a:t>shape</a:t>
            </a:r>
            <a:endParaRPr dirty="0"/>
          </a:p>
          <a:p>
            <a:r>
              <a:rPr b="0" dirty="0"/>
              <a:t>No alt text provided</a:t>
            </a:r>
            <a:endParaRPr dirty="0"/>
          </a:p>
          <a:p>
            <a:endParaRPr dirty="0"/>
          </a:p>
          <a:p>
            <a:r>
              <a:rPr b="1" dirty="0"/>
              <a:t>shape</a:t>
            </a:r>
            <a:endParaRPr dirty="0"/>
          </a:p>
          <a:p>
            <a:r>
              <a:rPr b="0" dirty="0"/>
              <a:t>No alt text provided</a:t>
            </a:r>
            <a:endParaRPr dirty="0"/>
          </a:p>
          <a:p>
            <a:endParaRPr dirty="0"/>
          </a:p>
          <a:p>
            <a:r>
              <a:rPr b="1" dirty="0"/>
              <a:t>shape</a:t>
            </a:r>
            <a:endParaRPr dirty="0"/>
          </a:p>
          <a:p>
            <a:r>
              <a:rPr b="0" dirty="0"/>
              <a:t>No alt text provided</a:t>
            </a:r>
            <a:endParaRPr dirty="0"/>
          </a:p>
          <a:p>
            <a:endParaRPr dirty="0"/>
          </a:p>
          <a:p>
            <a:r>
              <a:rPr b="1" dirty="0"/>
              <a:t>slicer</a:t>
            </a:r>
            <a:endParaRPr dirty="0"/>
          </a:p>
          <a:p>
            <a:r>
              <a:rPr b="0" dirty="0"/>
              <a:t>No alt text provided</a:t>
            </a:r>
            <a:endParaRPr dirty="0"/>
          </a:p>
          <a:p>
            <a:endParaRPr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shape</a:t>
            </a:r>
            <a:endParaRPr dirty="0"/>
          </a:p>
          <a:p>
            <a:r>
              <a:rPr b="0" dirty="0"/>
              <a:t>No alt text provided</a:t>
            </a:r>
            <a:endParaRPr dirty="0"/>
          </a:p>
          <a:p>
            <a:endParaRPr dirty="0"/>
          </a:p>
          <a:p>
            <a:r>
              <a:rPr b="1" dirty="0"/>
              <a:t>slicer</a:t>
            </a:r>
            <a:endParaRPr dirty="0"/>
          </a:p>
          <a:p>
            <a:r>
              <a:rPr b="0" dirty="0"/>
              <a:t>No alt text provided</a:t>
            </a:r>
            <a:endParaRPr dirty="0"/>
          </a:p>
          <a:p>
            <a:endParaRPr dirty="0"/>
          </a:p>
          <a:p>
            <a:r>
              <a:rPr b="1" dirty="0"/>
              <a:t>slicer</a:t>
            </a:r>
            <a:endParaRPr dirty="0"/>
          </a:p>
          <a:p>
            <a:r>
              <a:rPr b="0" dirty="0"/>
              <a:t>No alt text provided</a:t>
            </a:r>
            <a:endParaRPr dirty="0"/>
          </a:p>
          <a:p>
            <a:endParaRPr dirty="0"/>
          </a:p>
          <a:p>
            <a:r>
              <a:rPr b="1" dirty="0"/>
              <a:t>slicer</a:t>
            </a:r>
            <a:endParaRPr dirty="0"/>
          </a:p>
          <a:p>
            <a:r>
              <a:rPr b="0" dirty="0"/>
              <a:t>No alt text provided</a:t>
            </a:r>
            <a:endParaRPr dirty="0"/>
          </a:p>
          <a:p>
            <a:endParaRPr dirty="0"/>
          </a:p>
          <a:p>
            <a:r>
              <a:rPr b="1" dirty="0"/>
              <a:t>shape</a:t>
            </a:r>
            <a:endParaRPr dirty="0"/>
          </a:p>
          <a:p>
            <a:r>
              <a:rPr b="0" dirty="0"/>
              <a:t>No alt text provided</a:t>
            </a:r>
            <a:endParaRPr dirty="0"/>
          </a:p>
          <a:p>
            <a:endParaRPr dirty="0"/>
          </a:p>
          <a:p>
            <a:r>
              <a:rPr b="1" dirty="0"/>
              <a:t>shape</a:t>
            </a:r>
            <a:endParaRPr dirty="0"/>
          </a:p>
          <a:p>
            <a:r>
              <a:rPr b="0" dirty="0"/>
              <a:t>No alt text provided</a:t>
            </a:r>
            <a:endParaRPr dirty="0"/>
          </a:p>
          <a:p>
            <a:endParaRPr dirty="0"/>
          </a:p>
          <a:p>
            <a:r>
              <a:rPr b="1" dirty="0"/>
              <a:t>shape</a:t>
            </a:r>
            <a:endParaRPr dirty="0"/>
          </a:p>
          <a:p>
            <a:r>
              <a:rPr b="0" dirty="0"/>
              <a:t>No alt text provided</a:t>
            </a:r>
            <a:endParaRPr dirty="0"/>
          </a:p>
          <a:p>
            <a:endParaRPr dirty="0"/>
          </a:p>
          <a:p>
            <a:r>
              <a:rPr b="1" dirty="0"/>
              <a:t>shape</a:t>
            </a:r>
            <a:endParaRPr dirty="0"/>
          </a:p>
          <a:p>
            <a:r>
              <a:rPr b="0" dirty="0"/>
              <a:t>No alt text provided</a:t>
            </a:r>
            <a:endParaRPr dirty="0"/>
          </a:p>
          <a:p>
            <a:endParaRPr dirty="0"/>
          </a:p>
          <a:p>
            <a:r>
              <a:rPr b="1" dirty="0"/>
              <a:t>shape</a:t>
            </a:r>
            <a:endParaRPr dirty="0"/>
          </a:p>
          <a:p>
            <a:r>
              <a:rPr b="0" dirty="0"/>
              <a:t>No alt text provided</a:t>
            </a:r>
            <a:endParaRPr dirty="0"/>
          </a:p>
          <a:p>
            <a:endParaRPr dirty="0"/>
          </a:p>
          <a:p>
            <a:r>
              <a:rPr b="1" dirty="0"/>
              <a:t>shape</a:t>
            </a:r>
            <a:endParaRPr dirty="0"/>
          </a:p>
          <a:p>
            <a:r>
              <a:rPr b="0" dirty="0"/>
              <a:t>No alt text provided</a:t>
            </a:r>
            <a:endParaRPr dirty="0"/>
          </a:p>
          <a:p>
            <a:endParaRPr dirty="0"/>
          </a:p>
          <a:p>
            <a:r>
              <a:rPr b="1" dirty="0"/>
              <a:t>textbox</a:t>
            </a:r>
            <a:endParaRPr dirty="0"/>
          </a:p>
          <a:p>
            <a:r>
              <a:rPr b="0" dirty="0"/>
              <a:t>No alt text provided</a:t>
            </a:r>
            <a:endParaRPr dirty="0"/>
          </a:p>
          <a:p>
            <a:endParaRPr dirty="0"/>
          </a:p>
          <a:p>
            <a:r>
              <a:rPr b="1" dirty="0"/>
              <a:t>textbox</a:t>
            </a:r>
            <a:endParaRPr dirty="0"/>
          </a:p>
          <a:p>
            <a:r>
              <a:rPr b="0" dirty="0"/>
              <a:t>No alt text provided</a:t>
            </a:r>
            <a:endParaRPr dirty="0"/>
          </a:p>
          <a:p>
            <a:endParaRPr dirty="0"/>
          </a:p>
          <a:p>
            <a:r>
              <a:rPr b="1" dirty="0"/>
              <a:t>shape</a:t>
            </a:r>
            <a:endParaRPr dirty="0"/>
          </a:p>
          <a:p>
            <a:r>
              <a:rPr b="0" dirty="0"/>
              <a:t>No alt text provided</a:t>
            </a:r>
            <a:endParaRPr dirty="0"/>
          </a:p>
          <a:p>
            <a:endParaRPr dirty="0"/>
          </a:p>
          <a:p>
            <a:r>
              <a:rPr b="1" dirty="0"/>
              <a:t>viiva</a:t>
            </a:r>
            <a:endParaRPr dirty="0"/>
          </a:p>
          <a:p>
            <a:r>
              <a:rPr b="0" dirty="0"/>
              <a:t>No alt text provided</a:t>
            </a:r>
            <a:endParaRPr dirty="0"/>
          </a:p>
          <a:p>
            <a:endParaRPr dirty="0"/>
          </a:p>
          <a:p>
            <a:r>
              <a:rPr b="1" dirty="0"/>
              <a:t>Logo</a:t>
            </a:r>
            <a:endParaRPr dirty="0"/>
          </a:p>
          <a:p>
            <a:r>
              <a:rPr b="0" dirty="0"/>
              <a:t>No alt text provided</a:t>
            </a:r>
            <a:endParaRPr dirty="0"/>
          </a:p>
          <a:p>
            <a:endParaRPr dirty="0"/>
          </a:p>
          <a:p>
            <a:r>
              <a:rPr b="1" dirty="0"/>
              <a:t>shape</a:t>
            </a:r>
            <a:endParaRPr dirty="0"/>
          </a:p>
          <a:p>
            <a:r>
              <a:rPr b="0" dirty="0"/>
              <a:t>No alt text provided</a:t>
            </a:r>
            <a:endParaRPr dirty="0"/>
          </a:p>
          <a:p>
            <a:endParaRPr dirty="0"/>
          </a:p>
          <a:p>
            <a:r>
              <a:rPr b="1" dirty="0"/>
              <a:t>Sivun otsikko</a:t>
            </a:r>
            <a:endParaRPr dirty="0"/>
          </a:p>
          <a:p>
            <a:r>
              <a:rPr b="0" dirty="0"/>
              <a:t>No alt text provided</a:t>
            </a:r>
            <a:endParaRPr dirty="0"/>
          </a:p>
          <a:p>
            <a:endParaRPr dirty="0"/>
          </a:p>
          <a:p>
            <a:r>
              <a:rPr b="1" dirty="0"/>
              <a:t>Alueet</a:t>
            </a:r>
            <a:endParaRPr dirty="0"/>
          </a:p>
          <a:p>
            <a:r>
              <a:rPr b="0" dirty="0"/>
              <a:t>No alt text provided</a:t>
            </a:r>
            <a:endParaRPr dirty="0"/>
          </a:p>
          <a:p>
            <a:endParaRPr dirty="0"/>
          </a:p>
          <a:p>
            <a:r>
              <a:rPr b="1" dirty="0"/>
              <a:t>shapeMap</a:t>
            </a:r>
            <a:endParaRPr dirty="0"/>
          </a:p>
          <a:p>
            <a:r>
              <a:rPr b="0" dirty="0"/>
              <a:t>No alt text provided</a:t>
            </a:r>
            <a:endParaRPr dirty="0"/>
          </a:p>
          <a:p>
            <a:endParaRPr dirty="0"/>
          </a:p>
          <a:p>
            <a:r>
              <a:rPr b="1" dirty="0"/>
              <a:t>shape</a:t>
            </a:r>
            <a:endParaRPr dirty="0"/>
          </a:p>
          <a:p>
            <a:r>
              <a:rPr b="0" dirty="0"/>
              <a:t>No alt text provided</a:t>
            </a:r>
            <a:endParaRPr dirty="0"/>
          </a:p>
          <a:p>
            <a:endParaRPr dirty="0"/>
          </a:p>
          <a:p>
            <a:r>
              <a:rPr b="1" dirty="0"/>
              <a:t>shape</a:t>
            </a:r>
            <a:endParaRPr dirty="0"/>
          </a:p>
          <a:p>
            <a:r>
              <a:rPr b="0" dirty="0"/>
              <a:t>No alt text provided</a:t>
            </a:r>
            <a:endParaRPr dirty="0"/>
          </a:p>
          <a:p>
            <a:endParaRPr dirty="0"/>
          </a:p>
          <a:p>
            <a:r>
              <a:rPr b="1" dirty="0"/>
              <a:t>shape</a:t>
            </a:r>
            <a:endParaRPr dirty="0"/>
          </a:p>
          <a:p>
            <a:r>
              <a:rPr b="0" dirty="0"/>
              <a:t>No alt text provided</a:t>
            </a:r>
            <a:endParaRPr dirty="0"/>
          </a:p>
          <a:p>
            <a:endParaRPr dirty="0"/>
          </a:p>
          <a:p>
            <a:r>
              <a:rPr b="1" dirty="0"/>
              <a:t>shape</a:t>
            </a:r>
            <a:endParaRPr dirty="0"/>
          </a:p>
          <a:p>
            <a:r>
              <a:rPr b="0" dirty="0"/>
              <a:t>No alt text provided</a:t>
            </a:r>
            <a:endParaRPr dirty="0"/>
          </a:p>
          <a:p>
            <a:endParaRPr dirty="0"/>
          </a:p>
          <a:p>
            <a:r>
              <a:rPr b="1" dirty="0"/>
              <a:t>shape</a:t>
            </a:r>
            <a:endParaRPr dirty="0"/>
          </a:p>
          <a:p>
            <a:r>
              <a:rPr b="0" dirty="0"/>
              <a:t>No alt text provided</a:t>
            </a:r>
            <a:endParaRPr dirty="0"/>
          </a:p>
          <a:p>
            <a:endParaRPr dirty="0"/>
          </a:p>
          <a:p>
            <a:r>
              <a:rPr b="1" dirty="0"/>
              <a:t>slicer</a:t>
            </a:r>
            <a:endParaRPr dirty="0"/>
          </a:p>
          <a:p>
            <a:r>
              <a:rPr b="0" dirty="0"/>
              <a:t>No alt text provided</a:t>
            </a:r>
            <a:endParaRPr dirty="0"/>
          </a:p>
          <a:p>
            <a:endParaRPr dirty="0"/>
          </a:p>
          <a:p>
            <a:r>
              <a:rPr b="1" dirty="0"/>
              <a:t>slicer</a:t>
            </a:r>
            <a:endParaRPr dirty="0"/>
          </a:p>
          <a:p>
            <a:r>
              <a:rPr b="0" dirty="0"/>
              <a:t>No alt text provided</a:t>
            </a:r>
            <a:endParaRPr dirty="0"/>
          </a:p>
          <a:p>
            <a:endParaRPr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textbox</a:t>
            </a:r>
            <a:endParaRPr dirty="0"/>
          </a:p>
          <a:p>
            <a:r>
              <a:rPr b="0" dirty="0"/>
              <a:t>No alt text provided</a:t>
            </a:r>
            <a:endParaRPr dirty="0"/>
          </a:p>
          <a:p>
            <a:endParaRPr dirty="0"/>
          </a:p>
          <a:p>
            <a:r>
              <a:rPr b="1" dirty="0"/>
              <a:t>shape</a:t>
            </a:r>
            <a:endParaRPr dirty="0"/>
          </a:p>
          <a:p>
            <a:r>
              <a:rPr b="0" dirty="0"/>
              <a:t>No alt text provided</a:t>
            </a:r>
            <a:endParaRPr dirty="0"/>
          </a:p>
          <a:p>
            <a:endParaRPr dirty="0"/>
          </a:p>
          <a:p>
            <a:r>
              <a:rPr b="1" dirty="0"/>
              <a:t>shape</a:t>
            </a:r>
            <a:endParaRPr dirty="0"/>
          </a:p>
          <a:p>
            <a:r>
              <a:rPr b="0" dirty="0"/>
              <a:t>No alt text provided</a:t>
            </a:r>
            <a:endParaRPr dirty="0"/>
          </a:p>
          <a:p>
            <a:endParaRPr dirty="0"/>
          </a:p>
          <a:p>
            <a:r>
              <a:rPr b="1" dirty="0"/>
              <a:t>shape</a:t>
            </a:r>
            <a:endParaRPr dirty="0"/>
          </a:p>
          <a:p>
            <a:r>
              <a:rPr b="0" dirty="0"/>
              <a:t>No alt text provided</a:t>
            </a:r>
            <a:endParaRPr dirty="0"/>
          </a:p>
          <a:p>
            <a:endParaRPr dirty="0"/>
          </a:p>
          <a:p>
            <a:r>
              <a:rPr b="1" dirty="0"/>
              <a:t>shape</a:t>
            </a:r>
            <a:endParaRPr dirty="0"/>
          </a:p>
          <a:p>
            <a:r>
              <a:rPr b="0" dirty="0"/>
              <a:t>No alt text provided</a:t>
            </a:r>
            <a:endParaRPr dirty="0"/>
          </a:p>
          <a:p>
            <a:endParaRPr dirty="0"/>
          </a:p>
          <a:p>
            <a:r>
              <a:rPr b="1" dirty="0"/>
              <a:t>shape</a:t>
            </a:r>
            <a:endParaRPr dirty="0"/>
          </a:p>
          <a:p>
            <a:r>
              <a:rPr b="0" dirty="0"/>
              <a:t>No alt text provided</a:t>
            </a:r>
            <a:endParaRPr dirty="0"/>
          </a:p>
          <a:p>
            <a:endParaRPr dirty="0"/>
          </a:p>
          <a:p>
            <a:r>
              <a:rPr b="1" dirty="0"/>
              <a:t>shape</a:t>
            </a:r>
            <a:endParaRPr dirty="0"/>
          </a:p>
          <a:p>
            <a:r>
              <a:rPr b="0" dirty="0"/>
              <a:t>No alt text provided</a:t>
            </a:r>
            <a:endParaRPr dirty="0"/>
          </a:p>
          <a:p>
            <a:endParaRPr dirty="0"/>
          </a:p>
          <a:p>
            <a:r>
              <a:rPr b="1" dirty="0"/>
              <a:t>tableEx</a:t>
            </a:r>
            <a:endParaRPr dirty="0"/>
          </a:p>
          <a:p>
            <a:r>
              <a:rPr b="0" dirty="0"/>
              <a:t>No alt text provided</a:t>
            </a:r>
            <a:endParaRPr dirty="0"/>
          </a:p>
          <a:p>
            <a:endParaRPr dirty="0"/>
          </a:p>
          <a:p>
            <a:r>
              <a:rPr b="1" dirty="0"/>
              <a:t>tableEx</a:t>
            </a:r>
            <a:endParaRPr dirty="0"/>
          </a:p>
          <a:p>
            <a:r>
              <a:rPr b="0" dirty="0"/>
              <a:t>No alt text provided</a:t>
            </a:r>
            <a:endParaRPr dirty="0"/>
          </a:p>
          <a:p>
            <a:endParaRPr dirty="0"/>
          </a:p>
          <a:p>
            <a:r>
              <a:rPr b="1" dirty="0"/>
              <a:t>viiva</a:t>
            </a:r>
            <a:endParaRPr dirty="0"/>
          </a:p>
          <a:p>
            <a:r>
              <a:rPr b="0" dirty="0"/>
              <a:t>No alt text provided</a:t>
            </a:r>
            <a:endParaRPr dirty="0"/>
          </a:p>
          <a:p>
            <a:endParaRPr dirty="0"/>
          </a:p>
          <a:p>
            <a:r>
              <a:rPr b="1" dirty="0"/>
              <a:t>shape</a:t>
            </a:r>
            <a:endParaRPr dirty="0"/>
          </a:p>
          <a:p>
            <a:r>
              <a:rPr b="0" dirty="0"/>
              <a:t>No alt text provided</a:t>
            </a:r>
            <a:endParaRPr dirty="0"/>
          </a:p>
          <a:p>
            <a:endParaRPr dirty="0"/>
          </a:p>
          <a:p>
            <a:r>
              <a:rPr b="1" dirty="0"/>
              <a:t>Logo</a:t>
            </a:r>
            <a:endParaRPr dirty="0"/>
          </a:p>
          <a:p>
            <a:r>
              <a:rPr b="0" dirty="0"/>
              <a:t>No alt text provided</a:t>
            </a:r>
            <a:endParaRPr dirty="0"/>
          </a:p>
          <a:p>
            <a:endParaRPr dirty="0"/>
          </a:p>
          <a:p>
            <a:r>
              <a:rPr b="1" dirty="0"/>
              <a:t>Sivun otsikko</a:t>
            </a:r>
            <a:endParaRPr dirty="0"/>
          </a:p>
          <a:p>
            <a:r>
              <a:rPr b="0" dirty="0"/>
              <a:t>No alt text provided</a:t>
            </a:r>
            <a:endParaRPr dirty="0"/>
          </a:p>
          <a:p>
            <a:endParaRPr dirty="0"/>
          </a:p>
          <a:p>
            <a:r>
              <a:rPr b="1" dirty="0"/>
              <a:t>slicer</a:t>
            </a:r>
            <a:endParaRPr dirty="0"/>
          </a:p>
          <a:p>
            <a:r>
              <a:rPr b="0" dirty="0"/>
              <a:t>No alt text provided</a:t>
            </a:r>
            <a:endParaRPr dirty="0"/>
          </a:p>
          <a:p>
            <a:endParaRPr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textbox</a:t>
            </a:r>
            <a:endParaRPr dirty="0"/>
          </a:p>
          <a:p>
            <a:r>
              <a:rPr b="0" dirty="0"/>
              <a:t>No alt text provided</a:t>
            </a:r>
            <a:endParaRPr dirty="0"/>
          </a:p>
          <a:p>
            <a:endParaRPr dirty="0"/>
          </a:p>
          <a:p>
            <a:r>
              <a:rPr b="1" dirty="0"/>
              <a:t>shape</a:t>
            </a:r>
            <a:endParaRPr dirty="0"/>
          </a:p>
          <a:p>
            <a:r>
              <a:rPr b="0" dirty="0"/>
              <a:t>No alt text provided</a:t>
            </a:r>
            <a:endParaRPr dirty="0"/>
          </a:p>
          <a:p>
            <a:endParaRPr dirty="0"/>
          </a:p>
          <a:p>
            <a:r>
              <a:rPr b="1" dirty="0"/>
              <a:t>shape</a:t>
            </a:r>
            <a:endParaRPr dirty="0"/>
          </a:p>
          <a:p>
            <a:r>
              <a:rPr b="0" dirty="0"/>
              <a:t>No alt text provided</a:t>
            </a:r>
            <a:endParaRPr dirty="0"/>
          </a:p>
          <a:p>
            <a:endParaRPr dirty="0"/>
          </a:p>
          <a:p>
            <a:r>
              <a:rPr b="1" dirty="0"/>
              <a:t>shape</a:t>
            </a:r>
            <a:endParaRPr dirty="0"/>
          </a:p>
          <a:p>
            <a:r>
              <a:rPr b="0" dirty="0"/>
              <a:t>No alt text provided</a:t>
            </a:r>
            <a:endParaRPr dirty="0"/>
          </a:p>
          <a:p>
            <a:endParaRPr dirty="0"/>
          </a:p>
          <a:p>
            <a:r>
              <a:rPr b="1" dirty="0"/>
              <a:t>shape</a:t>
            </a:r>
            <a:endParaRPr dirty="0"/>
          </a:p>
          <a:p>
            <a:r>
              <a:rPr b="0" dirty="0"/>
              <a:t>No alt text provided</a:t>
            </a:r>
            <a:endParaRPr dirty="0"/>
          </a:p>
          <a:p>
            <a:endParaRPr dirty="0"/>
          </a:p>
          <a:p>
            <a:r>
              <a:rPr b="1" dirty="0"/>
              <a:t>shape</a:t>
            </a:r>
            <a:endParaRPr dirty="0"/>
          </a:p>
          <a:p>
            <a:r>
              <a:rPr b="0" dirty="0"/>
              <a:t>No alt text provided</a:t>
            </a:r>
            <a:endParaRPr dirty="0"/>
          </a:p>
          <a:p>
            <a:endParaRPr dirty="0"/>
          </a:p>
          <a:p>
            <a:r>
              <a:rPr b="1" dirty="0"/>
              <a:t>shape</a:t>
            </a:r>
            <a:endParaRPr dirty="0"/>
          </a:p>
          <a:p>
            <a:r>
              <a:rPr b="0" dirty="0"/>
              <a:t>No alt text provided</a:t>
            </a:r>
            <a:endParaRPr dirty="0"/>
          </a:p>
          <a:p>
            <a:endParaRPr dirty="0"/>
          </a:p>
          <a:p>
            <a:r>
              <a:rPr b="1" dirty="0"/>
              <a:t>otsikko</a:t>
            </a:r>
            <a:endParaRPr dirty="0"/>
          </a:p>
          <a:p>
            <a:r>
              <a:rPr b="0" dirty="0"/>
              <a:t>No alt text provided</a:t>
            </a:r>
            <a:endParaRPr dirty="0"/>
          </a:p>
          <a:p>
            <a:endParaRPr dirty="0"/>
          </a:p>
          <a:p>
            <a:r>
              <a:rPr b="1" dirty="0"/>
              <a:t>image</a:t>
            </a:r>
            <a:endParaRPr dirty="0"/>
          </a:p>
          <a:p>
            <a:r>
              <a:rPr b="0" dirty="0"/>
              <a:t>No alt text provided</a:t>
            </a:r>
            <a:endParaRPr dirty="0"/>
          </a:p>
          <a:p>
            <a:endParaRPr dirty="0"/>
          </a:p>
          <a:p>
            <a:r>
              <a:rPr b="1" dirty="0"/>
              <a:t>textbox</a:t>
            </a:r>
            <a:endParaRPr dirty="0"/>
          </a:p>
          <a:p>
            <a:r>
              <a:rPr b="0" dirty="0"/>
              <a:t>No alt text provided</a:t>
            </a:r>
            <a:endParaRPr dirty="0"/>
          </a:p>
          <a:p>
            <a:endParaRPr dirty="0"/>
          </a:p>
          <a:p>
            <a:r>
              <a:rPr b="1" dirty="0"/>
              <a:t>image</a:t>
            </a:r>
            <a:endParaRPr dirty="0"/>
          </a:p>
          <a:p>
            <a:r>
              <a:rPr b="0" dirty="0"/>
              <a:t>No alt text provided</a:t>
            </a:r>
            <a:endParaRPr dirty="0"/>
          </a:p>
          <a:p>
            <a:endParaRPr dirty="0"/>
          </a:p>
          <a:p>
            <a:r>
              <a:rPr b="1" dirty="0"/>
              <a:t>image</a:t>
            </a:r>
            <a:endParaRPr dirty="0"/>
          </a:p>
          <a:p>
            <a:r>
              <a:rPr b="0" dirty="0"/>
              <a:t>No alt text provided</a:t>
            </a:r>
            <a:endParaRPr dirty="0"/>
          </a:p>
          <a:p>
            <a:endParaRPr dirty="0"/>
          </a:p>
          <a:p>
            <a:r>
              <a:rPr b="1" dirty="0"/>
              <a:t>image</a:t>
            </a:r>
            <a:endParaRPr dirty="0"/>
          </a:p>
          <a:p>
            <a:r>
              <a:rPr b="0" dirty="0"/>
              <a:t>No alt text provided</a:t>
            </a:r>
            <a:endParaRPr dirty="0"/>
          </a:p>
          <a:p>
            <a:endParaRPr dirty="0"/>
          </a:p>
          <a:p>
            <a:r>
              <a:rPr b="1" dirty="0"/>
              <a:t>textbox</a:t>
            </a:r>
            <a:endParaRPr dirty="0"/>
          </a:p>
          <a:p>
            <a:r>
              <a:rPr b="0" dirty="0"/>
              <a:t>No alt text provided</a:t>
            </a:r>
            <a:endParaRPr dirty="0"/>
          </a:p>
          <a:p>
            <a:endParaRPr dirty="0"/>
          </a:p>
          <a:p>
            <a:r>
              <a:rPr b="1" dirty="0"/>
              <a:t>textbox</a:t>
            </a:r>
            <a:endParaRPr dirty="0"/>
          </a:p>
          <a:p>
            <a:r>
              <a:rPr b="0" dirty="0"/>
              <a:t>No alt text provided</a:t>
            </a:r>
            <a:endParaRPr dirty="0"/>
          </a:p>
          <a:p>
            <a:endParaRPr dirty="0"/>
          </a:p>
          <a:p>
            <a:r>
              <a:rPr b="1" dirty="0"/>
              <a:t>textbox</a:t>
            </a:r>
            <a:endParaRPr dirty="0"/>
          </a:p>
          <a:p>
            <a:r>
              <a:rPr b="0" dirty="0"/>
              <a:t>No alt text provided</a:t>
            </a:r>
            <a:endParaRPr dirty="0"/>
          </a:p>
          <a:p>
            <a:endParaRPr dirty="0"/>
          </a:p>
          <a:p>
            <a:r>
              <a:rPr b="1" dirty="0"/>
              <a:t>textbox</a:t>
            </a:r>
            <a:endParaRPr dirty="0"/>
          </a:p>
          <a:p>
            <a:r>
              <a:rPr b="0" dirty="0"/>
              <a:t>No alt text provided</a:t>
            </a:r>
            <a:endParaRPr dirty="0"/>
          </a:p>
          <a:p>
            <a:endParaRPr dirty="0"/>
          </a:p>
          <a:p>
            <a:r>
              <a:rPr b="1" dirty="0"/>
              <a:t>textbox</a:t>
            </a:r>
            <a:endParaRPr dirty="0"/>
          </a:p>
          <a:p>
            <a:r>
              <a:rPr b="0" dirty="0"/>
              <a:t>No alt text provided</a:t>
            </a:r>
            <a:endParaRPr dirty="0"/>
          </a:p>
          <a:p>
            <a:endParaRPr dirty="0"/>
          </a:p>
          <a:p>
            <a:r>
              <a:rPr b="1" dirty="0"/>
              <a:t>vaakapalkki</a:t>
            </a:r>
            <a:endParaRPr dirty="0"/>
          </a:p>
          <a:p>
            <a:r>
              <a:rPr b="0" dirty="0"/>
              <a:t>No alt text provided</a:t>
            </a:r>
            <a:endParaRPr dirty="0"/>
          </a:p>
          <a:p>
            <a:endParaRPr dirty="0"/>
          </a:p>
          <a:p>
            <a:r>
              <a:rPr b="1" dirty="0"/>
              <a:t>image</a:t>
            </a:r>
            <a:endParaRPr dirty="0"/>
          </a:p>
          <a:p>
            <a:r>
              <a:rPr b="0" dirty="0"/>
              <a:t>No alt text provided</a:t>
            </a:r>
            <a:endParaRPr dirty="0"/>
          </a:p>
          <a:p>
            <a:endParaRPr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shape</a:t>
            </a:r>
            <a:endParaRPr dirty="0"/>
          </a:p>
          <a:p>
            <a:r>
              <a:rPr b="0" dirty="0"/>
              <a:t>No alt text provided</a:t>
            </a:r>
            <a:endParaRPr dirty="0"/>
          </a:p>
          <a:p>
            <a:endParaRPr dirty="0"/>
          </a:p>
          <a:p>
            <a:r>
              <a:rPr b="1" dirty="0"/>
              <a:t>shape</a:t>
            </a:r>
            <a:endParaRPr dirty="0"/>
          </a:p>
          <a:p>
            <a:r>
              <a:rPr b="0" dirty="0"/>
              <a:t>No alt text provided</a:t>
            </a:r>
            <a:endParaRPr dirty="0"/>
          </a:p>
          <a:p>
            <a:endParaRPr dirty="0"/>
          </a:p>
          <a:p>
            <a:r>
              <a:rPr b="1" dirty="0"/>
              <a:t>shape</a:t>
            </a:r>
            <a:endParaRPr dirty="0"/>
          </a:p>
          <a:p>
            <a:r>
              <a:rPr b="0" dirty="0"/>
              <a:t>No alt text provided</a:t>
            </a:r>
            <a:endParaRPr dirty="0"/>
          </a:p>
          <a:p>
            <a:endParaRPr dirty="0"/>
          </a:p>
          <a:p>
            <a:r>
              <a:rPr b="1" dirty="0"/>
              <a:t>shape</a:t>
            </a:r>
            <a:endParaRPr dirty="0"/>
          </a:p>
          <a:p>
            <a:r>
              <a:rPr b="0" dirty="0"/>
              <a:t>No alt text provided</a:t>
            </a:r>
            <a:endParaRPr dirty="0"/>
          </a:p>
          <a:p>
            <a:endParaRPr dirty="0"/>
          </a:p>
          <a:p>
            <a:r>
              <a:rPr b="1" dirty="0"/>
              <a:t>shape</a:t>
            </a:r>
            <a:endParaRPr dirty="0"/>
          </a:p>
          <a:p>
            <a:r>
              <a:rPr b="0" dirty="0"/>
              <a:t>No alt text provided</a:t>
            </a:r>
            <a:endParaRPr dirty="0"/>
          </a:p>
          <a:p>
            <a:endParaRPr dirty="0"/>
          </a:p>
          <a:p>
            <a:r>
              <a:rPr b="1" dirty="0"/>
              <a:t>shape</a:t>
            </a:r>
            <a:endParaRPr dirty="0"/>
          </a:p>
          <a:p>
            <a:r>
              <a:rPr b="0" dirty="0"/>
              <a:t>No alt text provided</a:t>
            </a:r>
            <a:endParaRPr dirty="0"/>
          </a:p>
          <a:p>
            <a:endParaRPr dirty="0"/>
          </a:p>
          <a:p>
            <a:r>
              <a:rPr b="1" dirty="0"/>
              <a:t>textbox</a:t>
            </a:r>
            <a:endParaRPr dirty="0"/>
          </a:p>
          <a:p>
            <a:r>
              <a:rPr b="0" dirty="0"/>
              <a:t>No alt text provided</a:t>
            </a:r>
            <a:endParaRPr dirty="0"/>
          </a:p>
          <a:p>
            <a:endParaRPr dirty="0"/>
          </a:p>
          <a:p>
            <a:r>
              <a:rPr b="1" dirty="0"/>
              <a:t>image</a:t>
            </a:r>
            <a:endParaRPr dirty="0"/>
          </a:p>
          <a:p>
            <a:r>
              <a:rPr b="0" dirty="0"/>
              <a:t>No alt text provided</a:t>
            </a:r>
            <a:endParaRPr dirty="0"/>
          </a:p>
          <a:p>
            <a:endParaRPr dirty="0"/>
          </a:p>
          <a:p>
            <a:r>
              <a:rPr b="1" dirty="0"/>
              <a:t>vaakapalkki</a:t>
            </a:r>
            <a:endParaRPr dirty="0"/>
          </a:p>
          <a:p>
            <a:r>
              <a:rPr b="0" dirty="0"/>
              <a:t>No alt text provided</a:t>
            </a:r>
            <a:endParaRPr dirty="0"/>
          </a:p>
          <a:p>
            <a:endParaRPr dirty="0"/>
          </a:p>
          <a:p>
            <a:r>
              <a:rPr b="1" dirty="0"/>
              <a:t>otsikko</a:t>
            </a:r>
            <a:endParaRPr dirty="0"/>
          </a:p>
          <a:p>
            <a:r>
              <a:rPr b="0" dirty="0"/>
              <a:t>No alt text provided</a:t>
            </a:r>
            <a:endParaRPr dirty="0"/>
          </a:p>
          <a:p>
            <a:endParaRPr dirty="0"/>
          </a:p>
          <a:p>
            <a:r>
              <a:rPr b="1" dirty="0"/>
              <a:t>textbox</a:t>
            </a:r>
            <a:endParaRPr dirty="0"/>
          </a:p>
          <a:p>
            <a:r>
              <a:rPr b="0" dirty="0"/>
              <a:t>No alt text provided</a:t>
            </a:r>
            <a:endParaRPr dirty="0"/>
          </a:p>
          <a:p>
            <a:endParaRPr dirty="0"/>
          </a:p>
          <a:p>
            <a:r>
              <a:rPr b="1" dirty="0"/>
              <a:t>textbox</a:t>
            </a:r>
            <a:endParaRPr dirty="0"/>
          </a:p>
          <a:p>
            <a:r>
              <a:rPr b="0" dirty="0"/>
              <a:t>No alt text provided</a:t>
            </a:r>
            <a:endParaRPr dirty="0"/>
          </a:p>
          <a:p>
            <a:endParaRPr dirty="0"/>
          </a:p>
          <a:p>
            <a:r>
              <a:rPr b="1" dirty="0"/>
              <a:t>textbox</a:t>
            </a:r>
            <a:endParaRPr dirty="0"/>
          </a:p>
          <a:p>
            <a:r>
              <a:rPr b="0" dirty="0"/>
              <a:t>No alt text provided</a:t>
            </a:r>
            <a:endParaRPr dirty="0"/>
          </a:p>
          <a:p>
            <a:endParaRP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shape</a:t>
            </a:r>
            <a:endParaRPr dirty="0"/>
          </a:p>
          <a:p>
            <a:r>
              <a:rPr b="0" dirty="0"/>
              <a:t>No alt text provided</a:t>
            </a:r>
            <a:endParaRPr dirty="0"/>
          </a:p>
          <a:p>
            <a:endParaRPr dirty="0"/>
          </a:p>
          <a:p>
            <a:r>
              <a:rPr b="1" dirty="0"/>
              <a:t>shape</a:t>
            </a:r>
            <a:endParaRPr dirty="0"/>
          </a:p>
          <a:p>
            <a:r>
              <a:rPr b="0" dirty="0"/>
              <a:t>No alt text provided</a:t>
            </a:r>
            <a:endParaRPr dirty="0"/>
          </a:p>
          <a:p>
            <a:endParaRPr dirty="0"/>
          </a:p>
          <a:p>
            <a:r>
              <a:rPr b="1" dirty="0"/>
              <a:t>shape</a:t>
            </a:r>
            <a:endParaRPr dirty="0"/>
          </a:p>
          <a:p>
            <a:r>
              <a:rPr b="0" dirty="0"/>
              <a:t>No alt text provided</a:t>
            </a:r>
            <a:endParaRPr dirty="0"/>
          </a:p>
          <a:p>
            <a:endParaRPr dirty="0"/>
          </a:p>
          <a:p>
            <a:r>
              <a:rPr b="1" dirty="0"/>
              <a:t>shape</a:t>
            </a:r>
            <a:endParaRPr dirty="0"/>
          </a:p>
          <a:p>
            <a:r>
              <a:rPr b="0" dirty="0"/>
              <a:t>No alt text provided</a:t>
            </a:r>
            <a:endParaRPr dirty="0"/>
          </a:p>
          <a:p>
            <a:endParaRPr dirty="0"/>
          </a:p>
          <a:p>
            <a:r>
              <a:rPr b="1" dirty="0"/>
              <a:t>shape</a:t>
            </a:r>
            <a:endParaRPr dirty="0"/>
          </a:p>
          <a:p>
            <a:r>
              <a:rPr b="0" dirty="0"/>
              <a:t>No alt text provided</a:t>
            </a:r>
            <a:endParaRPr dirty="0"/>
          </a:p>
          <a:p>
            <a:endParaRPr dirty="0"/>
          </a:p>
          <a:p>
            <a:r>
              <a:rPr b="1" dirty="0"/>
              <a:t>shape</a:t>
            </a:r>
            <a:endParaRPr dirty="0"/>
          </a:p>
          <a:p>
            <a:r>
              <a:rPr b="0" dirty="0"/>
              <a:t>No alt text provided</a:t>
            </a:r>
            <a:endParaRPr dirty="0"/>
          </a:p>
          <a:p>
            <a:endParaRPr dirty="0"/>
          </a:p>
          <a:p>
            <a:r>
              <a:rPr b="1" dirty="0"/>
              <a:t>textbox</a:t>
            </a:r>
            <a:endParaRPr dirty="0"/>
          </a:p>
          <a:p>
            <a:r>
              <a:rPr b="0" dirty="0"/>
              <a:t>No alt text provided</a:t>
            </a:r>
            <a:endParaRPr dirty="0"/>
          </a:p>
          <a:p>
            <a:endParaRPr dirty="0"/>
          </a:p>
          <a:p>
            <a:r>
              <a:rPr b="1" dirty="0"/>
              <a:t>textbox</a:t>
            </a:r>
            <a:endParaRPr dirty="0"/>
          </a:p>
          <a:p>
            <a:r>
              <a:rPr b="0" dirty="0"/>
              <a:t>No alt text provided</a:t>
            </a:r>
            <a:endParaRPr dirty="0"/>
          </a:p>
          <a:p>
            <a:endParaRPr dirty="0"/>
          </a:p>
          <a:p>
            <a:r>
              <a:rPr b="1" dirty="0"/>
              <a:t>Sivun otsikko</a:t>
            </a:r>
            <a:endParaRPr dirty="0"/>
          </a:p>
          <a:p>
            <a:r>
              <a:rPr b="0" dirty="0"/>
              <a:t>No alt text provided</a:t>
            </a:r>
            <a:endParaRPr dirty="0"/>
          </a:p>
          <a:p>
            <a:endParaRPr dirty="0"/>
          </a:p>
          <a:p>
            <a:r>
              <a:rPr b="1" dirty="0"/>
              <a:t>slicer</a:t>
            </a:r>
            <a:endParaRPr dirty="0"/>
          </a:p>
          <a:p>
            <a:r>
              <a:rPr b="0" dirty="0"/>
              <a:t>No alt text provided</a:t>
            </a:r>
            <a:endParaRPr dirty="0"/>
          </a:p>
          <a:p>
            <a:endParaRPr dirty="0"/>
          </a:p>
          <a:p>
            <a:r>
              <a:rPr b="1" dirty="0"/>
              <a:t>Suosituin puolue kullakin äänestysalueella</a:t>
            </a:r>
            <a:endParaRPr dirty="0"/>
          </a:p>
          <a:p>
            <a:r>
              <a:rPr b="0" dirty="0"/>
              <a:t>No alt text provided</a:t>
            </a:r>
            <a:endParaRPr dirty="0"/>
          </a:p>
          <a:p>
            <a:endParaRPr dirty="0"/>
          </a:p>
          <a:p>
            <a:r>
              <a:rPr b="1" dirty="0"/>
              <a:t>Logo</a:t>
            </a:r>
            <a:endParaRPr dirty="0"/>
          </a:p>
          <a:p>
            <a:r>
              <a:rPr b="0" dirty="0"/>
              <a:t>No alt text provided</a:t>
            </a:r>
            <a:endParaRPr dirty="0"/>
          </a:p>
          <a:p>
            <a:endParaRPr dirty="0"/>
          </a:p>
          <a:p>
            <a:r>
              <a:rPr b="1" dirty="0"/>
              <a:t>shape</a:t>
            </a:r>
            <a:endParaRPr dirty="0"/>
          </a:p>
          <a:p>
            <a:r>
              <a:rPr b="0" dirty="0"/>
              <a:t>No alt text provided</a:t>
            </a:r>
            <a:endParaRPr dirty="0"/>
          </a:p>
          <a:p>
            <a:endParaRPr dirty="0"/>
          </a:p>
          <a:p>
            <a:r>
              <a:rPr b="1" dirty="0"/>
              <a:t>viiva</a:t>
            </a:r>
            <a:endParaRPr dirty="0"/>
          </a:p>
          <a:p>
            <a:r>
              <a:rPr b="0" dirty="0"/>
              <a:t>No alt text provided</a:t>
            </a:r>
            <a:endParaRPr dirty="0"/>
          </a:p>
          <a:p>
            <a:endParaRPr dirty="0"/>
          </a:p>
          <a:p>
            <a:r>
              <a:rPr b="1" dirty="0"/>
              <a:t>slicer</a:t>
            </a:r>
            <a:endParaRPr dirty="0"/>
          </a:p>
          <a:p>
            <a:r>
              <a:rPr b="0" dirty="0"/>
              <a:t>No alt text provided</a:t>
            </a:r>
            <a:endParaRPr dirty="0"/>
          </a:p>
          <a:p>
            <a:endParaRPr dirty="0"/>
          </a:p>
          <a:p>
            <a:r>
              <a:rPr b="1" dirty="0"/>
              <a:t>slicer</a:t>
            </a:r>
            <a:endParaRPr dirty="0"/>
          </a:p>
          <a:p>
            <a:r>
              <a:rPr b="0" dirty="0"/>
              <a:t>No alt text provided</a:t>
            </a:r>
            <a:endParaRPr dirty="0"/>
          </a:p>
          <a:p>
            <a:endParaRPr dirty="0"/>
          </a:p>
          <a:p>
            <a:r>
              <a:rPr b="1" dirty="0"/>
              <a:t>Puolueiden kannatuksen kehitys vaalipiirissä, eurovaalit</a:t>
            </a:r>
            <a:endParaRPr dirty="0"/>
          </a:p>
          <a:p>
            <a:r>
              <a:rPr b="0" dirty="0"/>
              <a:t>No alt text provided</a:t>
            </a:r>
            <a:endParaRPr dirty="0"/>
          </a:p>
          <a:p>
            <a:endParaRPr dirty="0"/>
          </a:p>
          <a:p>
            <a:r>
              <a:rPr b="1" dirty="0"/>
              <a:t>Vaalien tulos vaalipiirissä verrattuna 2019 vaalitulokseen</a:t>
            </a:r>
            <a:endParaRPr dirty="0"/>
          </a:p>
          <a:p>
            <a:r>
              <a:rPr b="0" dirty="0"/>
              <a:t>No alt text provided</a:t>
            </a:r>
            <a:endParaRPr dirty="0"/>
          </a:p>
          <a:p>
            <a:endParaRP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shape</a:t>
            </a:r>
            <a:endParaRPr dirty="0"/>
          </a:p>
          <a:p>
            <a:r>
              <a:rPr b="0" dirty="0"/>
              <a:t>No alt text provided</a:t>
            </a:r>
            <a:endParaRPr dirty="0"/>
          </a:p>
          <a:p>
            <a:endParaRPr dirty="0"/>
          </a:p>
          <a:p>
            <a:r>
              <a:rPr b="1" dirty="0"/>
              <a:t>shape</a:t>
            </a:r>
            <a:endParaRPr dirty="0"/>
          </a:p>
          <a:p>
            <a:r>
              <a:rPr b="0" dirty="0"/>
              <a:t>No alt text provided</a:t>
            </a:r>
            <a:endParaRPr dirty="0"/>
          </a:p>
          <a:p>
            <a:endParaRPr dirty="0"/>
          </a:p>
          <a:p>
            <a:r>
              <a:rPr b="1" dirty="0"/>
              <a:t>shape</a:t>
            </a:r>
            <a:endParaRPr dirty="0"/>
          </a:p>
          <a:p>
            <a:r>
              <a:rPr b="0" dirty="0"/>
              <a:t>No alt text provided</a:t>
            </a:r>
            <a:endParaRPr dirty="0"/>
          </a:p>
          <a:p>
            <a:endParaRPr dirty="0"/>
          </a:p>
          <a:p>
            <a:r>
              <a:rPr b="1" dirty="0"/>
              <a:t>shape</a:t>
            </a:r>
            <a:endParaRPr dirty="0"/>
          </a:p>
          <a:p>
            <a:r>
              <a:rPr b="0" dirty="0"/>
              <a:t>No alt text provided</a:t>
            </a:r>
            <a:endParaRPr dirty="0"/>
          </a:p>
          <a:p>
            <a:endParaRPr dirty="0"/>
          </a:p>
          <a:p>
            <a:r>
              <a:rPr b="1" dirty="0"/>
              <a:t>shape</a:t>
            </a:r>
            <a:endParaRPr dirty="0"/>
          </a:p>
          <a:p>
            <a:r>
              <a:rPr b="0" dirty="0"/>
              <a:t>No alt text provided</a:t>
            </a:r>
            <a:endParaRPr dirty="0"/>
          </a:p>
          <a:p>
            <a:endParaRPr dirty="0"/>
          </a:p>
          <a:p>
            <a:r>
              <a:rPr b="1" dirty="0"/>
              <a:t>shape</a:t>
            </a:r>
            <a:endParaRPr dirty="0"/>
          </a:p>
          <a:p>
            <a:r>
              <a:rPr b="0" dirty="0"/>
              <a:t>No alt text provided</a:t>
            </a:r>
            <a:endParaRPr dirty="0"/>
          </a:p>
          <a:p>
            <a:endParaRPr dirty="0"/>
          </a:p>
          <a:p>
            <a:r>
              <a:rPr b="1" dirty="0"/>
              <a:t>textbox</a:t>
            </a:r>
            <a:endParaRPr dirty="0"/>
          </a:p>
          <a:p>
            <a:r>
              <a:rPr b="0" dirty="0"/>
              <a:t>No alt text provided</a:t>
            </a:r>
            <a:endParaRPr dirty="0"/>
          </a:p>
          <a:p>
            <a:endParaRPr dirty="0"/>
          </a:p>
          <a:p>
            <a:r>
              <a:rPr b="1" dirty="0"/>
              <a:t>Logo</a:t>
            </a:r>
            <a:endParaRPr dirty="0"/>
          </a:p>
          <a:p>
            <a:r>
              <a:rPr b="0" dirty="0"/>
              <a:t>No alt text provided</a:t>
            </a:r>
            <a:endParaRPr dirty="0"/>
          </a:p>
          <a:p>
            <a:endParaRPr dirty="0"/>
          </a:p>
          <a:p>
            <a:r>
              <a:rPr b="1" dirty="0"/>
              <a:t>viiva</a:t>
            </a:r>
            <a:endParaRPr dirty="0"/>
          </a:p>
          <a:p>
            <a:r>
              <a:rPr b="0" dirty="0"/>
              <a:t>No alt text provided</a:t>
            </a:r>
            <a:endParaRPr dirty="0"/>
          </a:p>
          <a:p>
            <a:endParaRPr dirty="0"/>
          </a:p>
          <a:p>
            <a:r>
              <a:rPr b="1" dirty="0"/>
              <a:t>slicer</a:t>
            </a:r>
            <a:endParaRPr dirty="0"/>
          </a:p>
          <a:p>
            <a:r>
              <a:rPr b="0" dirty="0"/>
              <a:t>No alt text provided</a:t>
            </a:r>
            <a:endParaRPr dirty="0"/>
          </a:p>
          <a:p>
            <a:endParaRPr dirty="0"/>
          </a:p>
          <a:p>
            <a:r>
              <a:rPr b="1" dirty="0"/>
              <a:t>slicer</a:t>
            </a:r>
            <a:endParaRPr dirty="0"/>
          </a:p>
          <a:p>
            <a:r>
              <a:rPr b="0" dirty="0"/>
              <a:t>No alt text provided</a:t>
            </a:r>
            <a:endParaRPr dirty="0"/>
          </a:p>
          <a:p>
            <a:endParaRPr dirty="0"/>
          </a:p>
          <a:p>
            <a:r>
              <a:rPr b="1" dirty="0"/>
              <a:t>Sivun otsikko</a:t>
            </a:r>
            <a:endParaRPr dirty="0"/>
          </a:p>
          <a:p>
            <a:r>
              <a:rPr b="0" dirty="0"/>
              <a:t>No alt text provided</a:t>
            </a:r>
            <a:endParaRPr dirty="0"/>
          </a:p>
          <a:p>
            <a:endParaRPr dirty="0"/>
          </a:p>
          <a:p>
            <a:r>
              <a:rPr b="1" dirty="0"/>
              <a:t>shape</a:t>
            </a:r>
            <a:endParaRPr dirty="0"/>
          </a:p>
          <a:p>
            <a:r>
              <a:rPr b="0" dirty="0"/>
              <a:t>No alt text provided</a:t>
            </a:r>
            <a:endParaRPr dirty="0"/>
          </a:p>
          <a:p>
            <a:endParaRPr dirty="0"/>
          </a:p>
          <a:p>
            <a:r>
              <a:rPr b="1" dirty="0"/>
              <a:t>textbox</a:t>
            </a:r>
            <a:endParaRPr dirty="0"/>
          </a:p>
          <a:p>
            <a:r>
              <a:rPr b="0" dirty="0"/>
              <a:t>No alt text provided</a:t>
            </a:r>
            <a:endParaRPr dirty="0"/>
          </a:p>
          <a:p>
            <a:endParaRPr dirty="0"/>
          </a:p>
          <a:p>
            <a:r>
              <a:rPr b="1" dirty="0"/>
              <a:t>textbox</a:t>
            </a:r>
            <a:endParaRPr dirty="0"/>
          </a:p>
          <a:p>
            <a:r>
              <a:rPr b="0" dirty="0"/>
              <a:t>No alt text provided</a:t>
            </a:r>
            <a:endParaRPr dirty="0"/>
          </a:p>
          <a:p>
            <a:endParaRPr dirty="0"/>
          </a:p>
          <a:p>
            <a:r>
              <a:rPr b="1" dirty="0"/>
              <a:t>Äänestysalueittain</a:t>
            </a:r>
            <a:endParaRPr dirty="0"/>
          </a:p>
          <a:p>
            <a:r>
              <a:rPr b="0" dirty="0"/>
              <a:t>No alt text provided</a:t>
            </a:r>
            <a:endParaRPr dirty="0"/>
          </a:p>
          <a:p>
            <a:endParaRPr dirty="0"/>
          </a:p>
          <a:p>
            <a:r>
              <a:rPr b="1" dirty="0"/>
              <a:t>Annetut äänet sekä puolueiden kannatuksen keskinäinen siirtymä vaalipiireittäin</a:t>
            </a:r>
            <a:endParaRPr dirty="0"/>
          </a:p>
          <a:p>
            <a:r>
              <a:rPr b="0" dirty="0"/>
              <a:t>No alt text provided</a:t>
            </a:r>
            <a:endParaRPr dirty="0"/>
          </a:p>
          <a:p>
            <a:endParaRPr dirty="0"/>
          </a:p>
          <a:p>
            <a:r>
              <a:rPr b="1" dirty="0"/>
              <a:t>Kunnittain</a:t>
            </a:r>
            <a:endParaRPr dirty="0"/>
          </a:p>
          <a:p>
            <a:r>
              <a:rPr b="0" dirty="0"/>
              <a:t>No alt text provided</a:t>
            </a:r>
            <a:endParaRPr dirty="0"/>
          </a:p>
          <a:p>
            <a:endParaRPr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slicer</a:t>
            </a:r>
            <a:endParaRPr dirty="0"/>
          </a:p>
          <a:p>
            <a:r>
              <a:rPr b="0" dirty="0"/>
              <a:t>No alt text provided</a:t>
            </a:r>
            <a:endParaRPr dirty="0"/>
          </a:p>
          <a:p>
            <a:endParaRPr dirty="0"/>
          </a:p>
          <a:p>
            <a:r>
              <a:rPr b="1" dirty="0"/>
              <a:t>textbox</a:t>
            </a:r>
            <a:endParaRPr dirty="0"/>
          </a:p>
          <a:p>
            <a:r>
              <a:rPr b="0" dirty="0"/>
              <a:t>No alt text provided</a:t>
            </a:r>
            <a:endParaRPr dirty="0"/>
          </a:p>
          <a:p>
            <a:endParaRPr dirty="0"/>
          </a:p>
          <a:p>
            <a:r>
              <a:rPr b="1" dirty="0"/>
              <a:t>shape</a:t>
            </a:r>
            <a:endParaRPr dirty="0"/>
          </a:p>
          <a:p>
            <a:r>
              <a:rPr b="0" dirty="0"/>
              <a:t>No alt text provided</a:t>
            </a:r>
            <a:endParaRPr dirty="0"/>
          </a:p>
          <a:p>
            <a:endParaRPr dirty="0"/>
          </a:p>
          <a:p>
            <a:r>
              <a:rPr b="1" dirty="0"/>
              <a:t>shape</a:t>
            </a:r>
            <a:endParaRPr dirty="0"/>
          </a:p>
          <a:p>
            <a:r>
              <a:rPr b="0" dirty="0"/>
              <a:t>No alt text provided</a:t>
            </a:r>
            <a:endParaRPr dirty="0"/>
          </a:p>
          <a:p>
            <a:endParaRPr dirty="0"/>
          </a:p>
          <a:p>
            <a:r>
              <a:rPr b="1" dirty="0"/>
              <a:t>shape</a:t>
            </a:r>
            <a:endParaRPr dirty="0"/>
          </a:p>
          <a:p>
            <a:r>
              <a:rPr b="0" dirty="0"/>
              <a:t>No alt text provided</a:t>
            </a:r>
            <a:endParaRPr dirty="0"/>
          </a:p>
          <a:p>
            <a:endParaRPr dirty="0"/>
          </a:p>
          <a:p>
            <a:r>
              <a:rPr b="1" dirty="0"/>
              <a:t>shape</a:t>
            </a:r>
            <a:endParaRPr dirty="0"/>
          </a:p>
          <a:p>
            <a:r>
              <a:rPr b="0" dirty="0"/>
              <a:t>No alt text provided</a:t>
            </a:r>
            <a:endParaRPr dirty="0"/>
          </a:p>
          <a:p>
            <a:endParaRPr dirty="0"/>
          </a:p>
          <a:p>
            <a:r>
              <a:rPr b="1" dirty="0"/>
              <a:t>shape</a:t>
            </a:r>
            <a:endParaRPr dirty="0"/>
          </a:p>
          <a:p>
            <a:r>
              <a:rPr b="0" dirty="0"/>
              <a:t>No alt text provided</a:t>
            </a:r>
            <a:endParaRPr dirty="0"/>
          </a:p>
          <a:p>
            <a:endParaRPr dirty="0"/>
          </a:p>
          <a:p>
            <a:r>
              <a:rPr b="1" dirty="0"/>
              <a:t>shape</a:t>
            </a:r>
            <a:endParaRPr dirty="0"/>
          </a:p>
          <a:p>
            <a:r>
              <a:rPr b="0" dirty="0"/>
              <a:t>No alt text provided</a:t>
            </a:r>
            <a:endParaRPr dirty="0"/>
          </a:p>
          <a:p>
            <a:endParaRPr dirty="0"/>
          </a:p>
          <a:p>
            <a:r>
              <a:rPr b="1" dirty="0"/>
              <a:t>Äänestysalueet aluetyypeittäin</a:t>
            </a:r>
            <a:endParaRPr dirty="0"/>
          </a:p>
          <a:p>
            <a:r>
              <a:rPr b="0" dirty="0"/>
              <a:t>No alt text provided</a:t>
            </a:r>
            <a:endParaRPr dirty="0"/>
          </a:p>
          <a:p>
            <a:endParaRPr dirty="0"/>
          </a:p>
          <a:p>
            <a:r>
              <a:rPr b="1" dirty="0"/>
              <a:t>textbox</a:t>
            </a:r>
            <a:endParaRPr dirty="0"/>
          </a:p>
          <a:p>
            <a:r>
              <a:rPr b="0" dirty="0"/>
              <a:t>No alt text provided</a:t>
            </a:r>
            <a:endParaRPr dirty="0"/>
          </a:p>
          <a:p>
            <a:endParaRPr dirty="0"/>
          </a:p>
          <a:p>
            <a:r>
              <a:rPr b="1" dirty="0"/>
              <a:t>slicer</a:t>
            </a:r>
            <a:endParaRPr dirty="0"/>
          </a:p>
          <a:p>
            <a:r>
              <a:rPr b="0" dirty="0"/>
              <a:t>No alt text provided</a:t>
            </a:r>
            <a:endParaRPr dirty="0"/>
          </a:p>
          <a:p>
            <a:endParaRPr dirty="0"/>
          </a:p>
          <a:p>
            <a:r>
              <a:rPr b="1" dirty="0"/>
              <a:t>slicer</a:t>
            </a:r>
            <a:endParaRPr dirty="0"/>
          </a:p>
          <a:p>
            <a:r>
              <a:rPr b="0" dirty="0"/>
              <a:t>No alt text provided</a:t>
            </a:r>
            <a:endParaRPr dirty="0"/>
          </a:p>
          <a:p>
            <a:endParaRPr dirty="0"/>
          </a:p>
          <a:p>
            <a:r>
              <a:rPr b="1" dirty="0"/>
              <a:t>Sivun otsikko</a:t>
            </a:r>
            <a:endParaRPr dirty="0"/>
          </a:p>
          <a:p>
            <a:r>
              <a:rPr b="0" dirty="0"/>
              <a:t>No alt text provided</a:t>
            </a:r>
            <a:endParaRPr dirty="0"/>
          </a:p>
          <a:p>
            <a:endParaRPr dirty="0"/>
          </a:p>
          <a:p>
            <a:r>
              <a:rPr b="1" dirty="0"/>
              <a:t>shape</a:t>
            </a:r>
            <a:endParaRPr dirty="0"/>
          </a:p>
          <a:p>
            <a:r>
              <a:rPr b="0" dirty="0"/>
              <a:t>No alt text provided</a:t>
            </a:r>
            <a:endParaRPr dirty="0"/>
          </a:p>
          <a:p>
            <a:endParaRPr dirty="0"/>
          </a:p>
          <a:p>
            <a:r>
              <a:rPr b="1" dirty="0"/>
              <a:t>Logo</a:t>
            </a:r>
            <a:endParaRPr dirty="0"/>
          </a:p>
          <a:p>
            <a:r>
              <a:rPr b="0" dirty="0"/>
              <a:t>No alt text provided</a:t>
            </a:r>
            <a:endParaRPr dirty="0"/>
          </a:p>
          <a:p>
            <a:endParaRPr dirty="0"/>
          </a:p>
          <a:p>
            <a:r>
              <a:rPr b="1" dirty="0"/>
              <a:t>viiva</a:t>
            </a:r>
            <a:endParaRPr dirty="0"/>
          </a:p>
          <a:p>
            <a:r>
              <a:rPr b="0" dirty="0"/>
              <a:t>No alt text provided</a:t>
            </a:r>
            <a:endParaRPr dirty="0"/>
          </a:p>
          <a:p>
            <a:endParaRPr dirty="0"/>
          </a:p>
          <a:p>
            <a:r>
              <a:rPr b="1" dirty="0"/>
              <a:t>Kunkin puolueen kannatus äänestysalueen tuloluokan mukaan, eurovaalit 2019</a:t>
            </a:r>
            <a:endParaRPr dirty="0"/>
          </a:p>
          <a:p>
            <a:r>
              <a:rPr b="0" dirty="0"/>
              <a:t>No alt text provided</a:t>
            </a:r>
            <a:endParaRPr dirty="0"/>
          </a:p>
          <a:p>
            <a:endParaRPr dirty="0"/>
          </a:p>
          <a:p>
            <a:r>
              <a:rPr b="1" dirty="0"/>
              <a:t>textbox</a:t>
            </a:r>
            <a:endParaRPr dirty="0"/>
          </a:p>
          <a:p>
            <a:r>
              <a:rPr b="0" dirty="0"/>
              <a:t>No alt text provided</a:t>
            </a:r>
            <a:endParaRPr dirty="0"/>
          </a:p>
          <a:p>
            <a:endParaRPr dirty="0"/>
          </a:p>
          <a:p>
            <a:r>
              <a:rPr b="1" dirty="0"/>
              <a:t>textbox</a:t>
            </a:r>
            <a:endParaRPr dirty="0"/>
          </a:p>
          <a:p>
            <a:r>
              <a:rPr b="0" dirty="0"/>
              <a:t>No alt text provided</a:t>
            </a:r>
            <a:endParaRPr dirty="0"/>
          </a:p>
          <a:p>
            <a:endParaRPr dirty="0"/>
          </a:p>
          <a:p>
            <a:r>
              <a:rPr b="1" dirty="0"/>
              <a:t>Kunkin puolueen kannatus äänestysalueen tuloluokan mukaan, eurovaalit 2024</a:t>
            </a:r>
            <a:endParaRPr dirty="0"/>
          </a:p>
          <a:p>
            <a:r>
              <a:rPr b="0" dirty="0"/>
              <a:t>No alt text provided</a:t>
            </a:r>
            <a:endParaRPr dirty="0"/>
          </a:p>
          <a:p>
            <a:endParaRP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slicer</a:t>
            </a:r>
            <a:endParaRPr dirty="0"/>
          </a:p>
          <a:p>
            <a:r>
              <a:rPr b="0" dirty="0"/>
              <a:t>No alt text provided</a:t>
            </a:r>
            <a:endParaRPr dirty="0"/>
          </a:p>
          <a:p>
            <a:endParaRPr dirty="0"/>
          </a:p>
          <a:p>
            <a:r>
              <a:rPr b="1" dirty="0"/>
              <a:t>textbox</a:t>
            </a:r>
            <a:endParaRPr dirty="0"/>
          </a:p>
          <a:p>
            <a:r>
              <a:rPr b="0" dirty="0"/>
              <a:t>No alt text provided</a:t>
            </a:r>
            <a:endParaRPr dirty="0"/>
          </a:p>
          <a:p>
            <a:endParaRPr dirty="0"/>
          </a:p>
          <a:p>
            <a:r>
              <a:rPr b="1" dirty="0"/>
              <a:t>shape</a:t>
            </a:r>
            <a:endParaRPr dirty="0"/>
          </a:p>
          <a:p>
            <a:r>
              <a:rPr b="0" dirty="0"/>
              <a:t>No alt text provided</a:t>
            </a:r>
            <a:endParaRPr dirty="0"/>
          </a:p>
          <a:p>
            <a:endParaRPr dirty="0"/>
          </a:p>
          <a:p>
            <a:r>
              <a:rPr b="1" dirty="0"/>
              <a:t>shape</a:t>
            </a:r>
            <a:endParaRPr dirty="0"/>
          </a:p>
          <a:p>
            <a:r>
              <a:rPr b="0" dirty="0"/>
              <a:t>No alt text provided</a:t>
            </a:r>
            <a:endParaRPr dirty="0"/>
          </a:p>
          <a:p>
            <a:endParaRPr dirty="0"/>
          </a:p>
          <a:p>
            <a:r>
              <a:rPr b="1" dirty="0"/>
              <a:t>shape</a:t>
            </a:r>
            <a:endParaRPr dirty="0"/>
          </a:p>
          <a:p>
            <a:r>
              <a:rPr b="0" dirty="0"/>
              <a:t>No alt text provided</a:t>
            </a:r>
            <a:endParaRPr dirty="0"/>
          </a:p>
          <a:p>
            <a:endParaRPr dirty="0"/>
          </a:p>
          <a:p>
            <a:r>
              <a:rPr b="1" dirty="0"/>
              <a:t>shape</a:t>
            </a:r>
            <a:endParaRPr dirty="0"/>
          </a:p>
          <a:p>
            <a:r>
              <a:rPr b="0" dirty="0"/>
              <a:t>No alt text provided</a:t>
            </a:r>
            <a:endParaRPr dirty="0"/>
          </a:p>
          <a:p>
            <a:endParaRPr dirty="0"/>
          </a:p>
          <a:p>
            <a:r>
              <a:rPr b="1" dirty="0"/>
              <a:t>shape</a:t>
            </a:r>
            <a:endParaRPr dirty="0"/>
          </a:p>
          <a:p>
            <a:r>
              <a:rPr b="0" dirty="0"/>
              <a:t>No alt text provided</a:t>
            </a:r>
            <a:endParaRPr dirty="0"/>
          </a:p>
          <a:p>
            <a:endParaRPr dirty="0"/>
          </a:p>
          <a:p>
            <a:r>
              <a:rPr b="1" dirty="0"/>
              <a:t>Sivun otsikko</a:t>
            </a:r>
            <a:endParaRPr dirty="0"/>
          </a:p>
          <a:p>
            <a:r>
              <a:rPr b="0" dirty="0"/>
              <a:t>No alt text provided</a:t>
            </a:r>
            <a:endParaRPr dirty="0"/>
          </a:p>
          <a:p>
            <a:endParaRPr dirty="0"/>
          </a:p>
          <a:p>
            <a:r>
              <a:rPr b="1" dirty="0"/>
              <a:t>shape</a:t>
            </a:r>
            <a:endParaRPr dirty="0"/>
          </a:p>
          <a:p>
            <a:r>
              <a:rPr b="0" dirty="0"/>
              <a:t>No alt text provided</a:t>
            </a:r>
            <a:endParaRPr dirty="0"/>
          </a:p>
          <a:p>
            <a:endParaRPr dirty="0"/>
          </a:p>
          <a:p>
            <a:r>
              <a:rPr b="1" dirty="0"/>
              <a:t>slicer</a:t>
            </a:r>
            <a:endParaRPr dirty="0"/>
          </a:p>
          <a:p>
            <a:r>
              <a:rPr b="0" dirty="0"/>
              <a:t>No alt text provided</a:t>
            </a:r>
            <a:endParaRPr dirty="0"/>
          </a:p>
          <a:p>
            <a:endParaRPr dirty="0"/>
          </a:p>
          <a:p>
            <a:r>
              <a:rPr b="1" dirty="0"/>
              <a:t>slicer</a:t>
            </a:r>
            <a:endParaRPr dirty="0"/>
          </a:p>
          <a:p>
            <a:r>
              <a:rPr b="0" dirty="0"/>
              <a:t>No alt text provided</a:t>
            </a:r>
            <a:endParaRPr dirty="0"/>
          </a:p>
          <a:p>
            <a:endParaRPr dirty="0"/>
          </a:p>
          <a:p>
            <a:r>
              <a:rPr b="1" dirty="0"/>
              <a:t>textbox</a:t>
            </a:r>
            <a:endParaRPr dirty="0"/>
          </a:p>
          <a:p>
            <a:r>
              <a:rPr b="0" dirty="0"/>
              <a:t>No alt text provided</a:t>
            </a:r>
            <a:endParaRPr dirty="0"/>
          </a:p>
          <a:p>
            <a:endParaRPr dirty="0"/>
          </a:p>
          <a:p>
            <a:r>
              <a:rPr b="1" dirty="0"/>
              <a:t>textbox</a:t>
            </a:r>
            <a:endParaRPr dirty="0"/>
          </a:p>
          <a:p>
            <a:r>
              <a:rPr b="0" dirty="0"/>
              <a:t>No alt text provided</a:t>
            </a:r>
            <a:endParaRPr dirty="0"/>
          </a:p>
          <a:p>
            <a:endParaRPr dirty="0"/>
          </a:p>
          <a:p>
            <a:r>
              <a:rPr b="1" dirty="0"/>
              <a:t>shape</a:t>
            </a:r>
            <a:endParaRPr dirty="0"/>
          </a:p>
          <a:p>
            <a:r>
              <a:rPr b="0" dirty="0"/>
              <a:t>No alt text provided</a:t>
            </a:r>
            <a:endParaRPr dirty="0"/>
          </a:p>
          <a:p>
            <a:endParaRPr dirty="0"/>
          </a:p>
          <a:p>
            <a:r>
              <a:rPr b="1" dirty="0"/>
              <a:t>Äänestysalueet aluetyypeittäin</a:t>
            </a:r>
            <a:endParaRPr dirty="0"/>
          </a:p>
          <a:p>
            <a:r>
              <a:rPr b="0" dirty="0"/>
              <a:t>No alt text provided</a:t>
            </a:r>
            <a:endParaRPr dirty="0"/>
          </a:p>
          <a:p>
            <a:endParaRPr dirty="0"/>
          </a:p>
          <a:p>
            <a:r>
              <a:rPr b="1" dirty="0"/>
              <a:t>Logo</a:t>
            </a:r>
            <a:endParaRPr dirty="0"/>
          </a:p>
          <a:p>
            <a:r>
              <a:rPr b="0" dirty="0"/>
              <a:t>No alt text provided</a:t>
            </a:r>
            <a:endParaRPr dirty="0"/>
          </a:p>
          <a:p>
            <a:endParaRPr dirty="0"/>
          </a:p>
          <a:p>
            <a:r>
              <a:rPr b="1" dirty="0"/>
              <a:t>viiva</a:t>
            </a:r>
            <a:endParaRPr dirty="0"/>
          </a:p>
          <a:p>
            <a:r>
              <a:rPr b="0" dirty="0"/>
              <a:t>No alt text provided</a:t>
            </a:r>
            <a:endParaRPr dirty="0"/>
          </a:p>
          <a:p>
            <a:endParaRPr dirty="0"/>
          </a:p>
          <a:p>
            <a:r>
              <a:rPr b="1" dirty="0"/>
              <a:t>Puolueiden ääniosuus alueen tyypin mukaan, eurovaalit 2019</a:t>
            </a:r>
            <a:endParaRPr dirty="0"/>
          </a:p>
          <a:p>
            <a:r>
              <a:rPr b="0" dirty="0"/>
              <a:t>No alt text provided</a:t>
            </a:r>
            <a:endParaRPr dirty="0"/>
          </a:p>
          <a:p>
            <a:endParaRPr dirty="0"/>
          </a:p>
          <a:p>
            <a:r>
              <a:rPr b="1" dirty="0"/>
              <a:t>Puolueiden ääniosuus alueen tyypin mukaan, eurovaalit 2024</a:t>
            </a:r>
            <a:endParaRPr dirty="0"/>
          </a:p>
          <a:p>
            <a:r>
              <a:rPr b="0" dirty="0"/>
              <a:t>No alt text provided</a:t>
            </a:r>
            <a:endParaRPr dirty="0"/>
          </a:p>
          <a:p>
            <a:endParaRPr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Ehdokkaan nimi</a:t>
            </a:r>
            <a:endParaRPr dirty="0"/>
          </a:p>
          <a:p>
            <a:r>
              <a:rPr b="0" dirty="0"/>
              <a:t>No alt text provided</a:t>
            </a:r>
            <a:endParaRPr dirty="0"/>
          </a:p>
          <a:p>
            <a:endParaRPr dirty="0"/>
          </a:p>
          <a:p>
            <a:r>
              <a:rPr b="1" dirty="0"/>
              <a:t>slicer</a:t>
            </a:r>
            <a:endParaRPr dirty="0"/>
          </a:p>
          <a:p>
            <a:r>
              <a:rPr b="0" dirty="0"/>
              <a:t>No alt text provided</a:t>
            </a:r>
            <a:endParaRPr dirty="0"/>
          </a:p>
          <a:p>
            <a:endParaRPr dirty="0"/>
          </a:p>
          <a:p>
            <a:r>
              <a:rPr b="1" dirty="0"/>
              <a:t>slicer</a:t>
            </a:r>
            <a:endParaRPr dirty="0"/>
          </a:p>
          <a:p>
            <a:r>
              <a:rPr b="0" dirty="0"/>
              <a:t>No alt text provided</a:t>
            </a:r>
            <a:endParaRPr dirty="0"/>
          </a:p>
          <a:p>
            <a:endParaRPr dirty="0"/>
          </a:p>
          <a:p>
            <a:r>
              <a:rPr b="1" dirty="0"/>
              <a:t>EU-jäsenvaltiot ja tähdet</a:t>
            </a:r>
            <a:endParaRPr dirty="0"/>
          </a:p>
          <a:p>
            <a:r>
              <a:rPr b="0" dirty="0"/>
              <a:t>No alt text provided</a:t>
            </a:r>
            <a:endParaRPr dirty="0"/>
          </a:p>
          <a:p>
            <a:endParaRPr dirty="0"/>
          </a:p>
          <a:p>
            <a:r>
              <a:rPr b="1" dirty="0"/>
              <a:t>textbox</a:t>
            </a:r>
            <a:endParaRPr dirty="0"/>
          </a:p>
          <a:p>
            <a:r>
              <a:rPr b="0" dirty="0"/>
              <a:t>No alt text provided</a:t>
            </a:r>
            <a:endParaRPr dirty="0"/>
          </a:p>
          <a:p>
            <a:endParaRPr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shape</a:t>
            </a:r>
            <a:endParaRPr dirty="0"/>
          </a:p>
          <a:p>
            <a:r>
              <a:rPr b="0" dirty="0"/>
              <a:t>No alt text provided</a:t>
            </a:r>
            <a:endParaRPr dirty="0"/>
          </a:p>
          <a:p>
            <a:endParaRPr dirty="0"/>
          </a:p>
          <a:p>
            <a:r>
              <a:rPr b="1" dirty="0"/>
              <a:t>shape</a:t>
            </a:r>
            <a:endParaRPr dirty="0"/>
          </a:p>
          <a:p>
            <a:r>
              <a:rPr b="0" dirty="0"/>
              <a:t>No alt text provided</a:t>
            </a:r>
            <a:endParaRPr dirty="0"/>
          </a:p>
          <a:p>
            <a:endParaRPr dirty="0"/>
          </a:p>
          <a:p>
            <a:r>
              <a:rPr b="1" dirty="0"/>
              <a:t>shape</a:t>
            </a:r>
            <a:endParaRPr dirty="0"/>
          </a:p>
          <a:p>
            <a:r>
              <a:rPr b="0" dirty="0"/>
              <a:t>No alt text provided</a:t>
            </a:r>
            <a:endParaRPr dirty="0"/>
          </a:p>
          <a:p>
            <a:endParaRPr dirty="0"/>
          </a:p>
          <a:p>
            <a:r>
              <a:rPr b="1" dirty="0"/>
              <a:t>shape</a:t>
            </a:r>
            <a:endParaRPr dirty="0"/>
          </a:p>
          <a:p>
            <a:r>
              <a:rPr b="0" dirty="0"/>
              <a:t>No alt text provided</a:t>
            </a:r>
            <a:endParaRPr dirty="0"/>
          </a:p>
          <a:p>
            <a:endParaRPr dirty="0"/>
          </a:p>
          <a:p>
            <a:r>
              <a:rPr b="1" dirty="0"/>
              <a:t>shape</a:t>
            </a:r>
            <a:endParaRPr dirty="0"/>
          </a:p>
          <a:p>
            <a:r>
              <a:rPr b="0" dirty="0"/>
              <a:t>No alt text provided</a:t>
            </a:r>
            <a:endParaRPr dirty="0"/>
          </a:p>
          <a:p>
            <a:endParaRPr dirty="0"/>
          </a:p>
          <a:p>
            <a:r>
              <a:rPr b="1" dirty="0"/>
              <a:t>shape</a:t>
            </a:r>
            <a:endParaRPr dirty="0"/>
          </a:p>
          <a:p>
            <a:r>
              <a:rPr b="0" dirty="0"/>
              <a:t>No alt text provided</a:t>
            </a:r>
            <a:endParaRPr dirty="0"/>
          </a:p>
          <a:p>
            <a:endParaRPr dirty="0"/>
          </a:p>
          <a:p>
            <a:r>
              <a:rPr b="1" dirty="0"/>
              <a:t>textbox</a:t>
            </a:r>
            <a:endParaRPr dirty="0"/>
          </a:p>
          <a:p>
            <a:r>
              <a:rPr b="0" dirty="0"/>
              <a:t>No alt text provided</a:t>
            </a:r>
            <a:endParaRPr dirty="0"/>
          </a:p>
          <a:p>
            <a:endParaRPr dirty="0"/>
          </a:p>
          <a:p>
            <a:r>
              <a:rPr b="1" dirty="0"/>
              <a:t>slicer</a:t>
            </a:r>
            <a:endParaRPr dirty="0"/>
          </a:p>
          <a:p>
            <a:r>
              <a:rPr b="0" dirty="0"/>
              <a:t>No alt text provided</a:t>
            </a:r>
            <a:endParaRPr dirty="0"/>
          </a:p>
          <a:p>
            <a:endParaRPr dirty="0"/>
          </a:p>
          <a:p>
            <a:r>
              <a:rPr b="1" dirty="0"/>
              <a:t>Äänestysprosentti ja äänestysprosentin muutos kunnittain</a:t>
            </a:r>
            <a:endParaRPr dirty="0"/>
          </a:p>
          <a:p>
            <a:r>
              <a:rPr b="0" dirty="0"/>
              <a:t>No alt text provided</a:t>
            </a:r>
            <a:endParaRPr dirty="0"/>
          </a:p>
          <a:p>
            <a:endParaRPr dirty="0"/>
          </a:p>
          <a:p>
            <a:r>
              <a:rPr b="1" dirty="0"/>
              <a:t>textbox</a:t>
            </a:r>
            <a:endParaRPr dirty="0"/>
          </a:p>
          <a:p>
            <a:r>
              <a:rPr b="0" dirty="0"/>
              <a:t>No alt text provided</a:t>
            </a:r>
            <a:endParaRPr dirty="0"/>
          </a:p>
          <a:p>
            <a:endParaRPr dirty="0"/>
          </a:p>
          <a:p>
            <a:r>
              <a:rPr b="1" dirty="0"/>
              <a:t>textbox</a:t>
            </a:r>
            <a:endParaRPr dirty="0"/>
          </a:p>
          <a:p>
            <a:r>
              <a:rPr b="0" dirty="0"/>
              <a:t>No alt text provided</a:t>
            </a:r>
            <a:endParaRPr dirty="0"/>
          </a:p>
          <a:p>
            <a:endParaRPr dirty="0"/>
          </a:p>
          <a:p>
            <a:r>
              <a:rPr b="1" dirty="0"/>
              <a:t>Suosituin puolue kussakin vaalipiirin kunnassa</a:t>
            </a:r>
            <a:endParaRPr dirty="0"/>
          </a:p>
          <a:p>
            <a:r>
              <a:rPr b="0" dirty="0"/>
              <a:t>No alt text provided</a:t>
            </a:r>
            <a:endParaRPr dirty="0"/>
          </a:p>
          <a:p>
            <a:endParaRPr dirty="0"/>
          </a:p>
          <a:p>
            <a:r>
              <a:rPr b="1" dirty="0"/>
              <a:t>Sivun otsikko</a:t>
            </a:r>
            <a:endParaRPr dirty="0"/>
          </a:p>
          <a:p>
            <a:r>
              <a:rPr b="0" dirty="0"/>
              <a:t>No alt text provided</a:t>
            </a:r>
            <a:endParaRPr dirty="0"/>
          </a:p>
          <a:p>
            <a:endParaRPr dirty="0"/>
          </a:p>
          <a:p>
            <a:r>
              <a:rPr b="1" dirty="0"/>
              <a:t>Logo</a:t>
            </a:r>
            <a:endParaRPr dirty="0"/>
          </a:p>
          <a:p>
            <a:r>
              <a:rPr b="0" dirty="0"/>
              <a:t>No alt text provided</a:t>
            </a:r>
            <a:endParaRPr dirty="0"/>
          </a:p>
          <a:p>
            <a:endParaRPr dirty="0"/>
          </a:p>
          <a:p>
            <a:r>
              <a:rPr b="1" dirty="0"/>
              <a:t>shape</a:t>
            </a:r>
            <a:endParaRPr dirty="0"/>
          </a:p>
          <a:p>
            <a:r>
              <a:rPr b="0" dirty="0"/>
              <a:t>No alt text provided</a:t>
            </a:r>
            <a:endParaRPr dirty="0"/>
          </a:p>
          <a:p>
            <a:endParaRPr dirty="0"/>
          </a:p>
          <a:p>
            <a:r>
              <a:rPr b="1" dirty="0"/>
              <a:t>viiva</a:t>
            </a:r>
            <a:endParaRPr dirty="0"/>
          </a:p>
          <a:p>
            <a:r>
              <a:rPr b="0" dirty="0"/>
              <a:t>No alt text provided</a:t>
            </a:r>
            <a:endParaRPr dirty="0"/>
          </a:p>
          <a:p>
            <a:endParaRPr dirty="0"/>
          </a:p>
          <a:p>
            <a:r>
              <a:rPr b="1" dirty="0"/>
              <a:t>textbox</a:t>
            </a:r>
            <a:endParaRPr dirty="0"/>
          </a:p>
          <a:p>
            <a:r>
              <a:rPr b="0" dirty="0"/>
              <a:t>No alt text provided</a:t>
            </a:r>
            <a:endParaRPr dirty="0"/>
          </a:p>
          <a:p>
            <a:endParaRPr dirty="0"/>
          </a:p>
          <a:p>
            <a:r>
              <a:rPr b="1" dirty="0"/>
              <a:t>Suosituin puolue kussakin vaalipiirin kunnassa</a:t>
            </a:r>
            <a:endParaRPr dirty="0"/>
          </a:p>
          <a:p>
            <a:r>
              <a:rPr b="0" dirty="0"/>
              <a:t>No alt text provided</a:t>
            </a:r>
            <a:endParaRPr dirty="0"/>
          </a:p>
          <a:p>
            <a:endParaRPr dirty="0"/>
          </a:p>
          <a:p>
            <a:r>
              <a:rPr b="1" dirty="0"/>
              <a:t>slicer</a:t>
            </a:r>
            <a:endParaRPr dirty="0"/>
          </a:p>
          <a:p>
            <a:r>
              <a:rPr b="0" dirty="0"/>
              <a:t>No alt text provided</a:t>
            </a:r>
            <a:endParaRPr dirty="0"/>
          </a:p>
          <a:p>
            <a:endParaRPr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627ED9C8-F09A-4D9E-BEC0-4725162E21FF}" type="datetimeFigureOut">
              <a:rPr lang="en-US" smtClean="0"/>
              <a:t>6/12/2024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7D807A-D3EC-4DEA-86E2-120E4093F1A6}" type="slidenum">
              <a:rPr lang="en-US" smtClean="0"/>
              <a:t>‹#›</a:t>
            </a:fld>
            <a:endParaRPr lang="en-US"/>
          </a:p>
        </p:txBody>
      </p:sp>
    </p:spTree>
    <p:extLst>
      <p:ext uri="{BB962C8B-B14F-4D97-AF65-F5344CB8AC3E}">
        <p14:creationId xmlns:p14="http://schemas.microsoft.com/office/powerpoint/2010/main" val="17476896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27ED9C8-F09A-4D9E-BEC0-4725162E21FF}" type="datetimeFigureOut">
              <a:rPr lang="en-US" smtClean="0"/>
              <a:t>6/12/2024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7D807A-D3EC-4DEA-86E2-120E4093F1A6}" type="slidenum">
              <a:rPr lang="en-US" smtClean="0"/>
              <a:t>‹#›</a:t>
            </a:fld>
            <a:endParaRPr lang="en-US"/>
          </a:p>
        </p:txBody>
      </p:sp>
    </p:spTree>
    <p:extLst>
      <p:ext uri="{BB962C8B-B14F-4D97-AF65-F5344CB8AC3E}">
        <p14:creationId xmlns:p14="http://schemas.microsoft.com/office/powerpoint/2010/main" val="5532142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27ED9C8-F09A-4D9E-BEC0-4725162E21FF}" type="datetimeFigureOut">
              <a:rPr lang="en-US" smtClean="0"/>
              <a:t>6/12/2024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7D807A-D3EC-4DEA-86E2-120E4093F1A6}" type="slidenum">
              <a:rPr lang="en-US" smtClean="0"/>
              <a:t>‹#›</a:t>
            </a:fld>
            <a:endParaRPr lang="en-US"/>
          </a:p>
        </p:txBody>
      </p:sp>
    </p:spTree>
    <p:extLst>
      <p:ext uri="{BB962C8B-B14F-4D97-AF65-F5344CB8AC3E}">
        <p14:creationId xmlns:p14="http://schemas.microsoft.com/office/powerpoint/2010/main" val="29826409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27ED9C8-F09A-4D9E-BEC0-4725162E21FF}" type="datetimeFigureOut">
              <a:rPr lang="en-US" smtClean="0"/>
              <a:t>6/12/2024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7D807A-D3EC-4DEA-86E2-120E4093F1A6}" type="slidenum">
              <a:rPr lang="en-US" smtClean="0"/>
              <a:t>‹#›</a:t>
            </a:fld>
            <a:endParaRPr lang="en-US"/>
          </a:p>
        </p:txBody>
      </p:sp>
    </p:spTree>
    <p:extLst>
      <p:ext uri="{BB962C8B-B14F-4D97-AF65-F5344CB8AC3E}">
        <p14:creationId xmlns:p14="http://schemas.microsoft.com/office/powerpoint/2010/main" val="2144985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27ED9C8-F09A-4D9E-BEC0-4725162E21FF}" type="datetimeFigureOut">
              <a:rPr lang="en-US" smtClean="0"/>
              <a:t>6/12/2024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7D807A-D3EC-4DEA-86E2-120E4093F1A6}" type="slidenum">
              <a:rPr lang="en-US" smtClean="0"/>
              <a:t>‹#›</a:t>
            </a:fld>
            <a:endParaRPr lang="en-US"/>
          </a:p>
        </p:txBody>
      </p:sp>
    </p:spTree>
    <p:extLst>
      <p:ext uri="{BB962C8B-B14F-4D97-AF65-F5344CB8AC3E}">
        <p14:creationId xmlns:p14="http://schemas.microsoft.com/office/powerpoint/2010/main" val="10268814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27ED9C8-F09A-4D9E-BEC0-4725162E21FF}" type="datetimeFigureOut">
              <a:rPr lang="en-US" smtClean="0"/>
              <a:t>6/12/2024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C7D807A-D3EC-4DEA-86E2-120E4093F1A6}" type="slidenum">
              <a:rPr lang="en-US" smtClean="0"/>
              <a:t>‹#›</a:t>
            </a:fld>
            <a:endParaRPr lang="en-US"/>
          </a:p>
        </p:txBody>
      </p:sp>
    </p:spTree>
    <p:extLst>
      <p:ext uri="{BB962C8B-B14F-4D97-AF65-F5344CB8AC3E}">
        <p14:creationId xmlns:p14="http://schemas.microsoft.com/office/powerpoint/2010/main" val="10043315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27ED9C8-F09A-4D9E-BEC0-4725162E21FF}" type="datetimeFigureOut">
              <a:rPr lang="en-US" smtClean="0"/>
              <a:t>6/12/2024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C7D807A-D3EC-4DEA-86E2-120E4093F1A6}" type="slidenum">
              <a:rPr lang="en-US" smtClean="0"/>
              <a:t>‹#›</a:t>
            </a:fld>
            <a:endParaRPr lang="en-US"/>
          </a:p>
        </p:txBody>
      </p:sp>
    </p:spTree>
    <p:extLst>
      <p:ext uri="{BB962C8B-B14F-4D97-AF65-F5344CB8AC3E}">
        <p14:creationId xmlns:p14="http://schemas.microsoft.com/office/powerpoint/2010/main" val="9256924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27ED9C8-F09A-4D9E-BEC0-4725162E21FF}" type="datetimeFigureOut">
              <a:rPr lang="en-US" smtClean="0"/>
              <a:t>6/12/2024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C7D807A-D3EC-4DEA-86E2-120E4093F1A6}" type="slidenum">
              <a:rPr lang="en-US" smtClean="0"/>
              <a:t>‹#›</a:t>
            </a:fld>
            <a:endParaRPr lang="en-US"/>
          </a:p>
        </p:txBody>
      </p:sp>
    </p:spTree>
    <p:extLst>
      <p:ext uri="{BB962C8B-B14F-4D97-AF65-F5344CB8AC3E}">
        <p14:creationId xmlns:p14="http://schemas.microsoft.com/office/powerpoint/2010/main" val="22809139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27ED9C8-F09A-4D9E-BEC0-4725162E21FF}" type="datetimeFigureOut">
              <a:rPr lang="en-US" smtClean="0"/>
              <a:t>6/12/2024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C7D807A-D3EC-4DEA-86E2-120E4093F1A6}" type="slidenum">
              <a:rPr lang="en-US" smtClean="0"/>
              <a:t>‹#›</a:t>
            </a:fld>
            <a:endParaRPr lang="en-US"/>
          </a:p>
        </p:txBody>
      </p:sp>
    </p:spTree>
    <p:extLst>
      <p:ext uri="{BB962C8B-B14F-4D97-AF65-F5344CB8AC3E}">
        <p14:creationId xmlns:p14="http://schemas.microsoft.com/office/powerpoint/2010/main" val="23581811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27ED9C8-F09A-4D9E-BEC0-4725162E21FF}" type="datetimeFigureOut">
              <a:rPr lang="en-US" smtClean="0"/>
              <a:t>6/12/2024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C7D807A-D3EC-4DEA-86E2-120E4093F1A6}" type="slidenum">
              <a:rPr lang="en-US" smtClean="0"/>
              <a:t>‹#›</a:t>
            </a:fld>
            <a:endParaRPr lang="en-US"/>
          </a:p>
        </p:txBody>
      </p:sp>
    </p:spTree>
    <p:extLst>
      <p:ext uri="{BB962C8B-B14F-4D97-AF65-F5344CB8AC3E}">
        <p14:creationId xmlns:p14="http://schemas.microsoft.com/office/powerpoint/2010/main" val="9933904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27ED9C8-F09A-4D9E-BEC0-4725162E21FF}" type="datetimeFigureOut">
              <a:rPr lang="en-US" smtClean="0"/>
              <a:t>6/12/2024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C7D807A-D3EC-4DEA-86E2-120E4093F1A6}" type="slidenum">
              <a:rPr lang="en-US" smtClean="0"/>
              <a:t>‹#›</a:t>
            </a:fld>
            <a:endParaRPr lang="en-US"/>
          </a:p>
        </p:txBody>
      </p:sp>
    </p:spTree>
    <p:extLst>
      <p:ext uri="{BB962C8B-B14F-4D97-AF65-F5344CB8AC3E}">
        <p14:creationId xmlns:p14="http://schemas.microsoft.com/office/powerpoint/2010/main" val="28848075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27ED9C8-F09A-4D9E-BEC0-4725162E21FF}" type="datetimeFigureOut">
              <a:rPr lang="en-US" smtClean="0"/>
              <a:t>6/12/2024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7D807A-D3EC-4DEA-86E2-120E4093F1A6}" type="slidenum">
              <a:rPr lang="en-US" smtClean="0"/>
              <a:t>‹#›</a:t>
            </a:fld>
            <a:endParaRPr lang="en-US"/>
          </a:p>
        </p:txBody>
      </p:sp>
    </p:spTree>
    <p:extLst>
      <p:ext uri="{BB962C8B-B14F-4D97-AF65-F5344CB8AC3E}">
        <p14:creationId xmlns:p14="http://schemas.microsoft.com/office/powerpoint/2010/main" val="142369109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app.powerbi.com/groups/me/reports/170d510c-7861-42cd-987c-3fd21639165d/?pbi_source=PowerPoint" TargetMode="External"/><Relationship Id="rId2" Type="http://schemas.openxmlformats.org/officeDocument/2006/relationships/notesSlide" Target="../notesSlides/notesSlide1.xml"/><Relationship Id="rId1" Type="http://schemas.openxmlformats.org/officeDocument/2006/relationships/slideLayout" Target="../slideLayouts/slideLayout8.xm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hyperlink" Target="https://app.powerbi.com/groups/me/reports/170d510c-7861-42cd-987c-3fd21639165d/?pbi_source=PowerPoint" TargetMode="External"/><Relationship Id="rId2" Type="http://schemas.openxmlformats.org/officeDocument/2006/relationships/notesSlide" Target="../notesSlides/notesSlide10.xml"/><Relationship Id="rId1" Type="http://schemas.openxmlformats.org/officeDocument/2006/relationships/slideLayout" Target="../slideLayouts/slideLayout8.xml"/><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hyperlink" Target="https://app.powerbi.com/groups/me/reports/170d510c-7861-42cd-987c-3fd21639165d/?pbi_source=PowerPoint" TargetMode="External"/><Relationship Id="rId2" Type="http://schemas.openxmlformats.org/officeDocument/2006/relationships/notesSlide" Target="../notesSlides/notesSlide11.xml"/><Relationship Id="rId1" Type="http://schemas.openxmlformats.org/officeDocument/2006/relationships/slideLayout" Target="../slideLayouts/slideLayout8.xml"/><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hyperlink" Target="https://app.powerbi.com/groups/me/reports/170d510c-7861-42cd-987c-3fd21639165d/?pbi_source=PowerPoint" TargetMode="External"/><Relationship Id="rId2" Type="http://schemas.openxmlformats.org/officeDocument/2006/relationships/notesSlide" Target="../notesSlides/notesSlide12.xml"/><Relationship Id="rId1" Type="http://schemas.openxmlformats.org/officeDocument/2006/relationships/slideLayout" Target="../slideLayouts/slideLayout8.xml"/><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openxmlformats.org/officeDocument/2006/relationships/hyperlink" Target="https://app.powerbi.com/groups/me/reports/170d510c-7861-42cd-987c-3fd21639165d/?pbi_source=PowerPoint" TargetMode="External"/><Relationship Id="rId2" Type="http://schemas.openxmlformats.org/officeDocument/2006/relationships/notesSlide" Target="../notesSlides/notesSlide13.xml"/><Relationship Id="rId1" Type="http://schemas.openxmlformats.org/officeDocument/2006/relationships/slideLayout" Target="../slideLayouts/slideLayout8.xml"/><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3" Type="http://schemas.openxmlformats.org/officeDocument/2006/relationships/hyperlink" Target="https://app.powerbi.com/groups/me/reports/170d510c-7861-42cd-987c-3fd21639165d/?pbi_source=PowerPoint" TargetMode="External"/><Relationship Id="rId2" Type="http://schemas.openxmlformats.org/officeDocument/2006/relationships/notesSlide" Target="../notesSlides/notesSlide14.xml"/><Relationship Id="rId1" Type="http://schemas.openxmlformats.org/officeDocument/2006/relationships/slideLayout" Target="../slideLayouts/slideLayout8.xml"/><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3" Type="http://schemas.openxmlformats.org/officeDocument/2006/relationships/hyperlink" Target="https://app.powerbi.com/groups/me/reports/170d510c-7861-42cd-987c-3fd21639165d/?pbi_source=PowerPoint" TargetMode="External"/><Relationship Id="rId2" Type="http://schemas.openxmlformats.org/officeDocument/2006/relationships/notesSlide" Target="../notesSlides/notesSlide15.xml"/><Relationship Id="rId1" Type="http://schemas.openxmlformats.org/officeDocument/2006/relationships/slideLayout" Target="../slideLayouts/slideLayout8.xml"/><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3" Type="http://schemas.openxmlformats.org/officeDocument/2006/relationships/hyperlink" Target="https://app.powerbi.com/groups/me/reports/170d510c-7861-42cd-987c-3fd21639165d/?pbi_source=PowerPoint" TargetMode="External"/><Relationship Id="rId2" Type="http://schemas.openxmlformats.org/officeDocument/2006/relationships/notesSlide" Target="../notesSlides/notesSlide16.xml"/><Relationship Id="rId1" Type="http://schemas.openxmlformats.org/officeDocument/2006/relationships/slideLayout" Target="../slideLayouts/slideLayout8.xml"/><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3" Type="http://schemas.openxmlformats.org/officeDocument/2006/relationships/hyperlink" Target="https://app.powerbi.com/groups/me/reports/170d510c-7861-42cd-987c-3fd21639165d/?pbi_source=PowerPoint" TargetMode="External"/><Relationship Id="rId2" Type="http://schemas.openxmlformats.org/officeDocument/2006/relationships/notesSlide" Target="../notesSlides/notesSlide17.xml"/><Relationship Id="rId1" Type="http://schemas.openxmlformats.org/officeDocument/2006/relationships/slideLayout" Target="../slideLayouts/slideLayout8.xml"/><Relationship Id="rId4" Type="http://schemas.openxmlformats.org/officeDocument/2006/relationships/image" Target="../media/image17.png"/></Relationships>
</file>

<file path=ppt/slides/_rels/slide18.xml.rels><?xml version="1.0" encoding="UTF-8" standalone="yes"?>
<Relationships xmlns="http://schemas.openxmlformats.org/package/2006/relationships"><Relationship Id="rId3" Type="http://schemas.openxmlformats.org/officeDocument/2006/relationships/hyperlink" Target="https://app.powerbi.com/groups/me/reports/170d510c-7861-42cd-987c-3fd21639165d/?pbi_source=PowerPoint" TargetMode="External"/><Relationship Id="rId2" Type="http://schemas.openxmlformats.org/officeDocument/2006/relationships/notesSlide" Target="../notesSlides/notesSlide18.xml"/><Relationship Id="rId1" Type="http://schemas.openxmlformats.org/officeDocument/2006/relationships/slideLayout" Target="../slideLayouts/slideLayout8.xml"/><Relationship Id="rId4" Type="http://schemas.openxmlformats.org/officeDocument/2006/relationships/image" Target="../media/image18.png"/></Relationships>
</file>

<file path=ppt/slides/_rels/slide19.xml.rels><?xml version="1.0" encoding="UTF-8" standalone="yes"?>
<Relationships xmlns="http://schemas.openxmlformats.org/package/2006/relationships"><Relationship Id="rId3" Type="http://schemas.openxmlformats.org/officeDocument/2006/relationships/hyperlink" Target="https://app.powerbi.com/groups/me/reports/170d510c-7861-42cd-987c-3fd21639165d/?pbi_source=PowerPoint" TargetMode="External"/><Relationship Id="rId2" Type="http://schemas.openxmlformats.org/officeDocument/2006/relationships/notesSlide" Target="../notesSlides/notesSlide19.xml"/><Relationship Id="rId1" Type="http://schemas.openxmlformats.org/officeDocument/2006/relationships/slideLayout" Target="../slideLayouts/slideLayout8.xml"/><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3" Type="http://schemas.openxmlformats.org/officeDocument/2006/relationships/hyperlink" Target="https://app.powerbi.com/groups/me/reports/170d510c-7861-42cd-987c-3fd21639165d/?pbi_source=PowerPoint" TargetMode="External"/><Relationship Id="rId2" Type="http://schemas.openxmlformats.org/officeDocument/2006/relationships/notesSlide" Target="../notesSlides/notesSlide2.xml"/><Relationship Id="rId1" Type="http://schemas.openxmlformats.org/officeDocument/2006/relationships/slideLayout" Target="../slideLayouts/slideLayout8.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hyperlink" Target="https://app.powerbi.com/groups/me/reports/170d510c-7861-42cd-987c-3fd21639165d/?pbi_source=PowerPoint" TargetMode="External"/><Relationship Id="rId2" Type="http://schemas.openxmlformats.org/officeDocument/2006/relationships/notesSlide" Target="../notesSlides/notesSlide20.xml"/><Relationship Id="rId1" Type="http://schemas.openxmlformats.org/officeDocument/2006/relationships/slideLayout" Target="../slideLayouts/slideLayout8.xml"/><Relationship Id="rId4" Type="http://schemas.openxmlformats.org/officeDocument/2006/relationships/image" Target="../media/image20.png"/></Relationships>
</file>

<file path=ppt/slides/_rels/slide21.xml.rels><?xml version="1.0" encoding="UTF-8" standalone="yes"?>
<Relationships xmlns="http://schemas.openxmlformats.org/package/2006/relationships"><Relationship Id="rId3" Type="http://schemas.openxmlformats.org/officeDocument/2006/relationships/hyperlink" Target="https://app.powerbi.com/groups/me/reports/170d510c-7861-42cd-987c-3fd21639165d/?pbi_source=PowerPoint" TargetMode="External"/><Relationship Id="rId2" Type="http://schemas.openxmlformats.org/officeDocument/2006/relationships/notesSlide" Target="../notesSlides/notesSlide21.xml"/><Relationship Id="rId1" Type="http://schemas.openxmlformats.org/officeDocument/2006/relationships/slideLayout" Target="../slideLayouts/slideLayout8.xml"/><Relationship Id="rId4" Type="http://schemas.openxmlformats.org/officeDocument/2006/relationships/image" Target="../media/image21.png"/></Relationships>
</file>

<file path=ppt/slides/_rels/slide22.xml.rels><?xml version="1.0" encoding="UTF-8" standalone="yes"?>
<Relationships xmlns="http://schemas.openxmlformats.org/package/2006/relationships"><Relationship Id="rId3" Type="http://schemas.openxmlformats.org/officeDocument/2006/relationships/hyperlink" Target="https://app.powerbi.com/groups/me/reports/170d510c-7861-42cd-987c-3fd21639165d/?pbi_source=PowerPoint" TargetMode="External"/><Relationship Id="rId2" Type="http://schemas.openxmlformats.org/officeDocument/2006/relationships/notesSlide" Target="../notesSlides/notesSlide22.xml"/><Relationship Id="rId1" Type="http://schemas.openxmlformats.org/officeDocument/2006/relationships/slideLayout" Target="../slideLayouts/slideLayout8.xml"/><Relationship Id="rId4" Type="http://schemas.openxmlformats.org/officeDocument/2006/relationships/image" Target="../media/image22.png"/></Relationships>
</file>

<file path=ppt/slides/_rels/slide23.xml.rels><?xml version="1.0" encoding="UTF-8" standalone="yes"?>
<Relationships xmlns="http://schemas.openxmlformats.org/package/2006/relationships"><Relationship Id="rId3" Type="http://schemas.openxmlformats.org/officeDocument/2006/relationships/hyperlink" Target="https://app.powerbi.com/groups/me/reports/170d510c-7861-42cd-987c-3fd21639165d/?pbi_source=PowerPoint" TargetMode="External"/><Relationship Id="rId2" Type="http://schemas.openxmlformats.org/officeDocument/2006/relationships/notesSlide" Target="../notesSlides/notesSlide23.xml"/><Relationship Id="rId1" Type="http://schemas.openxmlformats.org/officeDocument/2006/relationships/slideLayout" Target="../slideLayouts/slideLayout8.xml"/><Relationship Id="rId4" Type="http://schemas.openxmlformats.org/officeDocument/2006/relationships/image" Target="../media/image23.png"/></Relationships>
</file>

<file path=ppt/slides/_rels/slide24.xml.rels><?xml version="1.0" encoding="UTF-8" standalone="yes"?>
<Relationships xmlns="http://schemas.openxmlformats.org/package/2006/relationships"><Relationship Id="rId3" Type="http://schemas.openxmlformats.org/officeDocument/2006/relationships/hyperlink" Target="https://app.powerbi.com/groups/me/reports/170d510c-7861-42cd-987c-3fd21639165d/?pbi_source=PowerPoint" TargetMode="External"/><Relationship Id="rId2" Type="http://schemas.openxmlformats.org/officeDocument/2006/relationships/notesSlide" Target="../notesSlides/notesSlide24.xml"/><Relationship Id="rId1" Type="http://schemas.openxmlformats.org/officeDocument/2006/relationships/slideLayout" Target="../slideLayouts/slideLayout8.xml"/><Relationship Id="rId4" Type="http://schemas.openxmlformats.org/officeDocument/2006/relationships/image" Target="../media/image24.png"/></Relationships>
</file>

<file path=ppt/slides/_rels/slide25.xml.rels><?xml version="1.0" encoding="UTF-8" standalone="yes"?>
<Relationships xmlns="http://schemas.openxmlformats.org/package/2006/relationships"><Relationship Id="rId3" Type="http://schemas.openxmlformats.org/officeDocument/2006/relationships/hyperlink" Target="https://app.powerbi.com/groups/me/reports/170d510c-7861-42cd-987c-3fd21639165d/?pbi_source=PowerPoint" TargetMode="External"/><Relationship Id="rId2" Type="http://schemas.openxmlformats.org/officeDocument/2006/relationships/notesSlide" Target="../notesSlides/notesSlide25.xml"/><Relationship Id="rId1" Type="http://schemas.openxmlformats.org/officeDocument/2006/relationships/slideLayout" Target="../slideLayouts/slideLayout8.xml"/><Relationship Id="rId4" Type="http://schemas.openxmlformats.org/officeDocument/2006/relationships/image" Target="../media/image25.png"/></Relationships>
</file>

<file path=ppt/slides/_rels/slide26.xml.rels><?xml version="1.0" encoding="UTF-8" standalone="yes"?>
<Relationships xmlns="http://schemas.openxmlformats.org/package/2006/relationships"><Relationship Id="rId3" Type="http://schemas.openxmlformats.org/officeDocument/2006/relationships/hyperlink" Target="https://app.powerbi.com/groups/me/reports/170d510c-7861-42cd-987c-3fd21639165d/?pbi_source=PowerPoint" TargetMode="External"/><Relationship Id="rId2" Type="http://schemas.openxmlformats.org/officeDocument/2006/relationships/notesSlide" Target="../notesSlides/notesSlide26.xml"/><Relationship Id="rId1" Type="http://schemas.openxmlformats.org/officeDocument/2006/relationships/slideLayout" Target="../slideLayouts/slideLayout8.xml"/><Relationship Id="rId4" Type="http://schemas.openxmlformats.org/officeDocument/2006/relationships/image" Target="../media/image26.png"/></Relationships>
</file>

<file path=ppt/slides/_rels/slide27.xml.rels><?xml version="1.0" encoding="UTF-8" standalone="yes"?>
<Relationships xmlns="http://schemas.openxmlformats.org/package/2006/relationships"><Relationship Id="rId3" Type="http://schemas.openxmlformats.org/officeDocument/2006/relationships/hyperlink" Target="https://app.powerbi.com/groups/me/reports/170d510c-7861-42cd-987c-3fd21639165d/?pbi_source=PowerPoint" TargetMode="External"/><Relationship Id="rId2" Type="http://schemas.openxmlformats.org/officeDocument/2006/relationships/notesSlide" Target="../notesSlides/notesSlide27.xml"/><Relationship Id="rId1" Type="http://schemas.openxmlformats.org/officeDocument/2006/relationships/slideLayout" Target="../slideLayouts/slideLayout8.xml"/><Relationship Id="rId4" Type="http://schemas.openxmlformats.org/officeDocument/2006/relationships/image" Target="../media/image27.png"/></Relationships>
</file>

<file path=ppt/slides/_rels/slide28.xml.rels><?xml version="1.0" encoding="UTF-8" standalone="yes"?>
<Relationships xmlns="http://schemas.openxmlformats.org/package/2006/relationships"><Relationship Id="rId3" Type="http://schemas.openxmlformats.org/officeDocument/2006/relationships/hyperlink" Target="https://app.powerbi.com/groups/me/reports/170d510c-7861-42cd-987c-3fd21639165d/?pbi_source=PowerPoint" TargetMode="External"/><Relationship Id="rId2" Type="http://schemas.openxmlformats.org/officeDocument/2006/relationships/notesSlide" Target="../notesSlides/notesSlide28.xml"/><Relationship Id="rId1" Type="http://schemas.openxmlformats.org/officeDocument/2006/relationships/slideLayout" Target="../slideLayouts/slideLayout8.xml"/><Relationship Id="rId4" Type="http://schemas.openxmlformats.org/officeDocument/2006/relationships/image" Target="../media/image28.png"/></Relationships>
</file>

<file path=ppt/slides/_rels/slide29.xml.rels><?xml version="1.0" encoding="UTF-8" standalone="yes"?>
<Relationships xmlns="http://schemas.openxmlformats.org/package/2006/relationships"><Relationship Id="rId3" Type="http://schemas.openxmlformats.org/officeDocument/2006/relationships/hyperlink" Target="https://app.powerbi.com/groups/me/reports/170d510c-7861-42cd-987c-3fd21639165d/?pbi_source=PowerPoint" TargetMode="External"/><Relationship Id="rId2" Type="http://schemas.openxmlformats.org/officeDocument/2006/relationships/notesSlide" Target="../notesSlides/notesSlide29.xml"/><Relationship Id="rId1" Type="http://schemas.openxmlformats.org/officeDocument/2006/relationships/slideLayout" Target="../slideLayouts/slideLayout8.xml"/><Relationship Id="rId4" Type="http://schemas.openxmlformats.org/officeDocument/2006/relationships/image" Target="../media/image29.png"/></Relationships>
</file>

<file path=ppt/slides/_rels/slide3.xml.rels><?xml version="1.0" encoding="UTF-8" standalone="yes"?>
<Relationships xmlns="http://schemas.openxmlformats.org/package/2006/relationships"><Relationship Id="rId3" Type="http://schemas.openxmlformats.org/officeDocument/2006/relationships/hyperlink" Target="https://app.powerbi.com/groups/me/reports/170d510c-7861-42cd-987c-3fd21639165d/?pbi_source=PowerPoint" TargetMode="External"/><Relationship Id="rId2" Type="http://schemas.openxmlformats.org/officeDocument/2006/relationships/notesSlide" Target="../notesSlides/notesSlide3.xml"/><Relationship Id="rId1" Type="http://schemas.openxmlformats.org/officeDocument/2006/relationships/slideLayout" Target="../slideLayouts/slideLayout8.xml"/><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hyperlink" Target="https://app.powerbi.com/groups/me/reports/170d510c-7861-42cd-987c-3fd21639165d/?pbi_source=PowerPoint" TargetMode="External"/><Relationship Id="rId2" Type="http://schemas.openxmlformats.org/officeDocument/2006/relationships/notesSlide" Target="../notesSlides/notesSlide30.xml"/><Relationship Id="rId1" Type="http://schemas.openxmlformats.org/officeDocument/2006/relationships/slideLayout" Target="../slideLayouts/slideLayout8.xml"/><Relationship Id="rId4" Type="http://schemas.openxmlformats.org/officeDocument/2006/relationships/image" Target="../media/image30.png"/></Relationships>
</file>

<file path=ppt/slides/_rels/slide31.xml.rels><?xml version="1.0" encoding="UTF-8" standalone="yes"?>
<Relationships xmlns="http://schemas.openxmlformats.org/package/2006/relationships"><Relationship Id="rId3" Type="http://schemas.openxmlformats.org/officeDocument/2006/relationships/hyperlink" Target="https://app.powerbi.com/groups/me/reports/170d510c-7861-42cd-987c-3fd21639165d/?pbi_source=PowerPoint" TargetMode="External"/><Relationship Id="rId2" Type="http://schemas.openxmlformats.org/officeDocument/2006/relationships/notesSlide" Target="../notesSlides/notesSlide31.xml"/><Relationship Id="rId1" Type="http://schemas.openxmlformats.org/officeDocument/2006/relationships/slideLayout" Target="../slideLayouts/slideLayout8.xml"/><Relationship Id="rId4" Type="http://schemas.openxmlformats.org/officeDocument/2006/relationships/image" Target="../media/image31.png"/></Relationships>
</file>

<file path=ppt/slides/_rels/slide32.xml.rels><?xml version="1.0" encoding="UTF-8" standalone="yes"?>
<Relationships xmlns="http://schemas.openxmlformats.org/package/2006/relationships"><Relationship Id="rId3" Type="http://schemas.openxmlformats.org/officeDocument/2006/relationships/hyperlink" Target="https://app.powerbi.com/groups/me/reports/170d510c-7861-42cd-987c-3fd21639165d/?pbi_source=PowerPoint" TargetMode="External"/><Relationship Id="rId2" Type="http://schemas.openxmlformats.org/officeDocument/2006/relationships/notesSlide" Target="../notesSlides/notesSlide32.xml"/><Relationship Id="rId1" Type="http://schemas.openxmlformats.org/officeDocument/2006/relationships/slideLayout" Target="../slideLayouts/slideLayout8.xml"/><Relationship Id="rId4" Type="http://schemas.openxmlformats.org/officeDocument/2006/relationships/image" Target="../media/image32.png"/></Relationships>
</file>

<file path=ppt/slides/_rels/slide33.xml.rels><?xml version="1.0" encoding="UTF-8" standalone="yes"?>
<Relationships xmlns="http://schemas.openxmlformats.org/package/2006/relationships"><Relationship Id="rId3" Type="http://schemas.openxmlformats.org/officeDocument/2006/relationships/hyperlink" Target="https://app.powerbi.com/groups/me/reports/170d510c-7861-42cd-987c-3fd21639165d/?pbi_source=PowerPoint" TargetMode="External"/><Relationship Id="rId2" Type="http://schemas.openxmlformats.org/officeDocument/2006/relationships/notesSlide" Target="../notesSlides/notesSlide33.xml"/><Relationship Id="rId1" Type="http://schemas.openxmlformats.org/officeDocument/2006/relationships/slideLayout" Target="../slideLayouts/slideLayout8.xml"/><Relationship Id="rId4" Type="http://schemas.openxmlformats.org/officeDocument/2006/relationships/image" Target="../media/image33.png"/></Relationships>
</file>

<file path=ppt/slides/_rels/slide34.xml.rels><?xml version="1.0" encoding="UTF-8" standalone="yes"?>
<Relationships xmlns="http://schemas.openxmlformats.org/package/2006/relationships"><Relationship Id="rId3" Type="http://schemas.openxmlformats.org/officeDocument/2006/relationships/hyperlink" Target="https://app.powerbi.com/groups/me/reports/170d510c-7861-42cd-987c-3fd21639165d/?pbi_source=PowerPoint" TargetMode="External"/><Relationship Id="rId2" Type="http://schemas.openxmlformats.org/officeDocument/2006/relationships/notesSlide" Target="../notesSlides/notesSlide34.xml"/><Relationship Id="rId1" Type="http://schemas.openxmlformats.org/officeDocument/2006/relationships/slideLayout" Target="../slideLayouts/slideLayout8.xml"/><Relationship Id="rId4" Type="http://schemas.openxmlformats.org/officeDocument/2006/relationships/image" Target="../media/image34.png"/></Relationships>
</file>

<file path=ppt/slides/_rels/slide35.xml.rels><?xml version="1.0" encoding="UTF-8" standalone="yes"?>
<Relationships xmlns="http://schemas.openxmlformats.org/package/2006/relationships"><Relationship Id="rId3" Type="http://schemas.openxmlformats.org/officeDocument/2006/relationships/hyperlink" Target="https://app.powerbi.com/groups/me/reports/170d510c-7861-42cd-987c-3fd21639165d/?pbi_source=PowerPoint" TargetMode="External"/><Relationship Id="rId2" Type="http://schemas.openxmlformats.org/officeDocument/2006/relationships/notesSlide" Target="../notesSlides/notesSlide35.xml"/><Relationship Id="rId1" Type="http://schemas.openxmlformats.org/officeDocument/2006/relationships/slideLayout" Target="../slideLayouts/slideLayout8.xml"/><Relationship Id="rId4" Type="http://schemas.openxmlformats.org/officeDocument/2006/relationships/image" Target="../media/image35.png"/></Relationships>
</file>

<file path=ppt/slides/_rels/slide4.xml.rels><?xml version="1.0" encoding="UTF-8" standalone="yes"?>
<Relationships xmlns="http://schemas.openxmlformats.org/package/2006/relationships"><Relationship Id="rId3" Type="http://schemas.openxmlformats.org/officeDocument/2006/relationships/hyperlink" Target="https://app.powerbi.com/groups/me/reports/170d510c-7861-42cd-987c-3fd21639165d/?pbi_source=PowerPoint" TargetMode="External"/><Relationship Id="rId2" Type="http://schemas.openxmlformats.org/officeDocument/2006/relationships/notesSlide" Target="../notesSlides/notesSlide4.xml"/><Relationship Id="rId1" Type="http://schemas.openxmlformats.org/officeDocument/2006/relationships/slideLayout" Target="../slideLayouts/slideLayout8.xm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hyperlink" Target="https://app.powerbi.com/groups/me/reports/170d510c-7861-42cd-987c-3fd21639165d/?pbi_source=PowerPoint" TargetMode="External"/><Relationship Id="rId2" Type="http://schemas.openxmlformats.org/officeDocument/2006/relationships/notesSlide" Target="../notesSlides/notesSlide5.xml"/><Relationship Id="rId1" Type="http://schemas.openxmlformats.org/officeDocument/2006/relationships/slideLayout" Target="../slideLayouts/slideLayout8.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hyperlink" Target="https://app.powerbi.com/groups/me/reports/170d510c-7861-42cd-987c-3fd21639165d/?pbi_source=PowerPoint" TargetMode="External"/><Relationship Id="rId2" Type="http://schemas.openxmlformats.org/officeDocument/2006/relationships/notesSlide" Target="../notesSlides/notesSlide6.xml"/><Relationship Id="rId1" Type="http://schemas.openxmlformats.org/officeDocument/2006/relationships/slideLayout" Target="../slideLayouts/slideLayout8.xml"/><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hyperlink" Target="https://app.powerbi.com/groups/me/reports/170d510c-7861-42cd-987c-3fd21639165d/?pbi_source=PowerPoint" TargetMode="External"/><Relationship Id="rId2" Type="http://schemas.openxmlformats.org/officeDocument/2006/relationships/notesSlide" Target="../notesSlides/notesSlide7.xml"/><Relationship Id="rId1" Type="http://schemas.openxmlformats.org/officeDocument/2006/relationships/slideLayout" Target="../slideLayouts/slideLayout8.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hyperlink" Target="https://app.powerbi.com/groups/me/reports/170d510c-7861-42cd-987c-3fd21639165d/?pbi_source=PowerPoint" TargetMode="External"/><Relationship Id="rId2" Type="http://schemas.openxmlformats.org/officeDocument/2006/relationships/notesSlide" Target="../notesSlides/notesSlide8.xml"/><Relationship Id="rId1" Type="http://schemas.openxmlformats.org/officeDocument/2006/relationships/slideLayout" Target="../slideLayouts/slideLayout8.xml"/><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hyperlink" Target="https://app.powerbi.com/groups/me/reports/170d510c-7861-42cd-987c-3fd21639165d/?pbi_source=PowerPoint" TargetMode="External"/><Relationship Id="rId2" Type="http://schemas.openxmlformats.org/officeDocument/2006/relationships/notesSlide" Target="../notesSlides/notesSlide9.xml"/><Relationship Id="rId1" Type="http://schemas.openxmlformats.org/officeDocument/2006/relationships/slideLayout" Target="../slideLayouts/slideLayout8.xml"/><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image ,image ,Alaotsikko ,Ehdokkaan nimi ,EU-jäsenvaltiot ja tähdet ,slicer ,slicer ,slicer ,slicer ,slicer ,slicer ,slicer ,textbox. Please refer to the notes on this slide for details">
            <a:hlinkClick r:id="rId3"/>
          </p:cNvPr>
          <p:cNvPicPr>
            <a:picLocks noChangeAspect="1"/>
          </p:cNvPicPr>
          <p:nvPr/>
        </p:nvPicPr>
        <p:blipFill>
          <a:blip r:embed="rId4"/>
          <a:stretch>
            <a:fillRect/>
          </a:stretch>
        </p:blipFill>
        <p:spPr>
          <a:xfrm>
            <a:off x="76200" y="0"/>
            <a:ext cx="12020550" cy="6858000"/>
          </a:xfrm>
          <a:prstGeom prst="rect">
            <a:avLst/>
          </a:prstGeom>
          <a:noFill/>
        </p:spPr>
      </p:pic>
      <p:sp>
        <p:nvSpPr>
          <p:cNvPr id="4" name="Title" hidden="1"/>
          <p:cNvSpPr>
            <a:spLocks noGrp="1"/>
          </p:cNvSpPr>
          <p:nvPr>
            <p:ph type="title"/>
          </p:nvPr>
        </p:nvSpPr>
        <p:spPr/>
        <p:txBody>
          <a:bodyPr/>
          <a:lstStyle/>
          <a:p>
            <a:r>
              <a:t>Etusivu</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shape ,shape ,shape ,shape ,shape ,shape ,textbox ,slicer ,slicer ,Äänestysprosentti ja äänestysprosentin muutos äänestysalueittain ,textbox ,textbox ,Suosituin puolue kussakin vaalipiirin kunnassa ,Sivun otsikko ,Logo ,shape ,viiva ,textbox ,Suosituin puolue kussakin vaalipiirin kunnassa. Please refer to the notes on this slide for details">
            <a:hlinkClick r:id="rId3"/>
          </p:cNvPr>
          <p:cNvPicPr>
            <a:picLocks noChangeAspect="1"/>
          </p:cNvPicPr>
          <p:nvPr/>
        </p:nvPicPr>
        <p:blipFill>
          <a:blip r:embed="rId4"/>
          <a:stretch>
            <a:fillRect/>
          </a:stretch>
        </p:blipFill>
        <p:spPr>
          <a:xfrm>
            <a:off x="76200" y="0"/>
            <a:ext cx="12020550" cy="6858000"/>
          </a:xfrm>
          <a:prstGeom prst="rect">
            <a:avLst/>
          </a:prstGeom>
          <a:noFill/>
        </p:spPr>
      </p:pic>
      <p:sp>
        <p:nvSpPr>
          <p:cNvPr id="4" name="Title" hidden="1"/>
          <p:cNvSpPr>
            <a:spLocks noGrp="1"/>
          </p:cNvSpPr>
          <p:nvPr>
            <p:ph type="title"/>
          </p:nvPr>
        </p:nvSpPr>
        <p:spPr/>
        <p:txBody>
          <a:bodyPr/>
          <a:lstStyle/>
          <a:p>
            <a:r>
              <a:t>Äänestys% äänestysalueittain</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slicer ,Kotimaan äänestysprosentti eurovaaleissa 2014-2024 ,Kotimaan äänestysprosentti eurovaaleissa 2014-2024 ,textbox ,shape ,shape ,shape ,shape ,shape ,shape ,Sivun otsikko ,Logo ,shape ,viiva ,slicer. Please refer to the notes on this slide for details">
            <a:hlinkClick r:id="rId3"/>
          </p:cNvPr>
          <p:cNvPicPr>
            <a:picLocks noChangeAspect="1"/>
          </p:cNvPicPr>
          <p:nvPr/>
        </p:nvPicPr>
        <p:blipFill>
          <a:blip r:embed="rId4"/>
          <a:stretch>
            <a:fillRect/>
          </a:stretch>
        </p:blipFill>
        <p:spPr>
          <a:xfrm>
            <a:off x="76200" y="0"/>
            <a:ext cx="12020550" cy="6858000"/>
          </a:xfrm>
          <a:prstGeom prst="rect">
            <a:avLst/>
          </a:prstGeom>
          <a:noFill/>
        </p:spPr>
      </p:pic>
      <p:sp>
        <p:nvSpPr>
          <p:cNvPr id="4" name="Title" hidden="1"/>
          <p:cNvSpPr>
            <a:spLocks noGrp="1"/>
          </p:cNvSpPr>
          <p:nvPr>
            <p:ph type="title"/>
          </p:nvPr>
        </p:nvSpPr>
        <p:spPr/>
        <p:txBody>
          <a:bodyPr/>
          <a:lstStyle/>
          <a:p>
            <a:r>
              <a:t>Äänestys% koontitaulukko</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textbox ,shape ,shape ,shape ,shape ,shape ,shape ,slicer ,textbox ,Sivun otsikko ,Logo ,shape ,viiva ,slicer ,Asukkaiden keskitulot ja äänestysaktiivisuus äänestysalueittain ,Äänestysaktiivisuus alueen tulotason ja aluetyypin mukaan . Please refer to the notes on this slide for details">
            <a:hlinkClick r:id="rId3"/>
          </p:cNvPr>
          <p:cNvPicPr>
            <a:picLocks noChangeAspect="1"/>
          </p:cNvPicPr>
          <p:nvPr/>
        </p:nvPicPr>
        <p:blipFill>
          <a:blip r:embed="rId4"/>
          <a:stretch>
            <a:fillRect/>
          </a:stretch>
        </p:blipFill>
        <p:spPr>
          <a:xfrm>
            <a:off x="76200" y="0"/>
            <a:ext cx="12020550" cy="6858000"/>
          </a:xfrm>
          <a:prstGeom prst="rect">
            <a:avLst/>
          </a:prstGeom>
          <a:noFill/>
        </p:spPr>
      </p:pic>
      <p:sp>
        <p:nvSpPr>
          <p:cNvPr id="4" name="Title" hidden="1"/>
          <p:cNvSpPr>
            <a:spLocks noGrp="1"/>
          </p:cNvSpPr>
          <p:nvPr>
            <p:ph type="title"/>
          </p:nvPr>
        </p:nvSpPr>
        <p:spPr/>
        <p:txBody>
          <a:bodyPr/>
          <a:lstStyle/>
          <a:p>
            <a:r>
              <a:t>Äänestys% aluetyypin ja tulotason mukaan</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textbox ,shape ,shape ,shape ,shape ,shape ,shape ,slicer ,Sivun otsikko ,textbox ,textbox ,textbox ,textbox ,textbox ,textbox ,textbox ,Melko pienituloiset alueet ,Logo ,Suurituloiset alueet ,Melko suurituloiset alueet ,Keskituloiset alueet ,Pienituloiset alueet ,Ehdokkaiden kannatus ennakkoäänestykessä ja vaalipäivänä äänestysalueen tuloluokan mukaan,EPV24 ,slicer ,textbox ,textbox ,textbox ,Puolueiden kannatus ennakkoäänestykessä ja vaalipäivänä äänestysalueen tuloluokan mukaan eurovaaleissa 2024 ,shape ,viiva. Please refer to the notes on this slide for details">
            <a:hlinkClick r:id="rId3"/>
          </p:cNvPr>
          <p:cNvPicPr>
            <a:picLocks noChangeAspect="1"/>
          </p:cNvPicPr>
          <p:nvPr/>
        </p:nvPicPr>
        <p:blipFill>
          <a:blip r:embed="rId4"/>
          <a:stretch>
            <a:fillRect/>
          </a:stretch>
        </p:blipFill>
        <p:spPr>
          <a:xfrm>
            <a:off x="76200" y="0"/>
            <a:ext cx="12020550" cy="6858000"/>
          </a:xfrm>
          <a:prstGeom prst="rect">
            <a:avLst/>
          </a:prstGeom>
          <a:noFill/>
        </p:spPr>
      </p:pic>
      <p:sp>
        <p:nvSpPr>
          <p:cNvPr id="4" name="Title" hidden="1"/>
          <p:cNvSpPr>
            <a:spLocks noGrp="1"/>
          </p:cNvSpPr>
          <p:nvPr>
            <p:ph type="title"/>
          </p:nvPr>
        </p:nvSpPr>
        <p:spPr/>
        <p:txBody>
          <a:bodyPr/>
          <a:lstStyle/>
          <a:p>
            <a:r>
              <a:t>Äänestys% ennakko vs vaalipäivä aluetyypeittäin</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textbox ,shape ,shape ,shape ,shape ,shape ,shape ,slicer ,UNHIDE SHAPE IF NO YDINALUE ,Suurten kaupunkien ydinalue ,Esikaupunki/lähiöalue ,Paikalliskeskus ,Sisempi kehysalue ,Ulompi kehysalue ,Maaseutu ,textbox ,textbox ,textbox ,textbox ,textbox ,textbox ,textbox ,textbox ,textbox ,textbox ,Ehdokkaiden kannatus ennakkoäänestykessä ja vaalipäivänä äänestysalueen tuloluokan mukaan,EPV24 ,slicer ,textbox ,textbox ,Ehdokkaiden kannatus ennakkoäänestykessä ja vaalipäivänä äänestysalueen aluetyypin mukaan eurovaaleissa 2024 ,Sivun otsikko ,shape ,Logo ,viiva. Please refer to the notes on this slide for details">
            <a:hlinkClick r:id="rId3"/>
          </p:cNvPr>
          <p:cNvPicPr>
            <a:picLocks noChangeAspect="1"/>
          </p:cNvPicPr>
          <p:nvPr/>
        </p:nvPicPr>
        <p:blipFill>
          <a:blip r:embed="rId4"/>
          <a:stretch>
            <a:fillRect/>
          </a:stretch>
        </p:blipFill>
        <p:spPr>
          <a:xfrm>
            <a:off x="76200" y="0"/>
            <a:ext cx="12020550" cy="6858000"/>
          </a:xfrm>
          <a:prstGeom prst="rect">
            <a:avLst/>
          </a:prstGeom>
          <a:noFill/>
        </p:spPr>
      </p:pic>
      <p:sp>
        <p:nvSpPr>
          <p:cNvPr id="4" name="Title" hidden="1"/>
          <p:cNvSpPr>
            <a:spLocks noGrp="1"/>
          </p:cNvSpPr>
          <p:nvPr>
            <p:ph type="title"/>
          </p:nvPr>
        </p:nvSpPr>
        <p:spPr/>
        <p:txBody>
          <a:bodyPr/>
          <a:lstStyle/>
          <a:p>
            <a:r>
              <a:t>Äänestys% ennakko vs vaalipäivä tuloluokittain</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Ehdokkaan nimi ,EU-jäsenvaltiot ja tähdet ,textbox ,slicer ,slicer. Please refer to the notes on this slide for details">
            <a:hlinkClick r:id="rId3"/>
          </p:cNvPr>
          <p:cNvPicPr>
            <a:picLocks noChangeAspect="1"/>
          </p:cNvPicPr>
          <p:nvPr/>
        </p:nvPicPr>
        <p:blipFill>
          <a:blip r:embed="rId4"/>
          <a:stretch>
            <a:fillRect/>
          </a:stretch>
        </p:blipFill>
        <p:spPr>
          <a:xfrm>
            <a:off x="76200" y="0"/>
            <a:ext cx="12020550" cy="6858000"/>
          </a:xfrm>
          <a:prstGeom prst="rect">
            <a:avLst/>
          </a:prstGeom>
          <a:noFill/>
        </p:spPr>
      </p:pic>
      <p:sp>
        <p:nvSpPr>
          <p:cNvPr id="4" name="Title" hidden="1"/>
          <p:cNvSpPr>
            <a:spLocks noGrp="1"/>
          </p:cNvSpPr>
          <p:nvPr>
            <p:ph type="title"/>
          </p:nvPr>
        </p:nvSpPr>
        <p:spPr/>
        <p:txBody>
          <a:bodyPr/>
          <a:lstStyle/>
          <a:p>
            <a:r>
              <a:t>Osio 3</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textbox ,slicer ,textbox ,textbox ,textbox ,textbox ,slicer ,slicer ,Sivun otsikko ,Logo ,viiva ,shape ,Kannatuksen kehitys ehdokkaan puoluekannan mukaan ,textbox ,textbox ,Toiseksi suosituin ehdokas äänestysalueittain ,Suosituin puolue kullakin äänestysalueella ,Toiseksi suosituin ehdokas kunnittain ,Suosituin puolue kussakin kunnassa             ,Ehdokkaiden kannatus ja alueet, joilla ehdokas suosituin, eurovaalit 2024 ,Kannatus eurovaaleissa 2014-24 ,shape ,shape ,shape ,shape ,shape ,shape. Please refer to the notes on this slide for details">
            <a:hlinkClick r:id="rId3"/>
          </p:cNvPr>
          <p:cNvPicPr>
            <a:picLocks noChangeAspect="1"/>
          </p:cNvPicPr>
          <p:nvPr/>
        </p:nvPicPr>
        <p:blipFill>
          <a:blip r:embed="rId4"/>
          <a:stretch>
            <a:fillRect/>
          </a:stretch>
        </p:blipFill>
        <p:spPr>
          <a:xfrm>
            <a:off x="76200" y="0"/>
            <a:ext cx="12020550" cy="6858000"/>
          </a:xfrm>
          <a:prstGeom prst="rect">
            <a:avLst/>
          </a:prstGeom>
          <a:noFill/>
        </p:spPr>
      </p:pic>
      <p:sp>
        <p:nvSpPr>
          <p:cNvPr id="4" name="Title" hidden="1"/>
          <p:cNvSpPr>
            <a:spLocks noGrp="1"/>
          </p:cNvSpPr>
          <p:nvPr>
            <p:ph type="title"/>
          </p:nvPr>
        </p:nvSpPr>
        <p:spPr/>
        <p:txBody>
          <a:bodyPr/>
          <a:lstStyle/>
          <a:p>
            <a:r>
              <a:t>Suosituin ja toiseksi suosituin EUV24</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slicer ,textbox ,textbox ,textbox ,textbox ,slicer ,Sivun otsikko ,Logo ,viiva ,shape ,Kannatuksen kehitys ehdokkaan puoluekannan mukaan ,textbox ,Toiseksi suosituin ehdokas äänestysalueittain ,Suosituin puolue kullakin äänestysalueella ,Toiseksi suosituin ehdokas kunnittain ,Suosituin puolue kussakin kunnassa             ,Ehdokkaiden kannatus ja alueet, joilla ehdokas suosituin, eurovaalit 2019 ,Kannatus eurovaaleissa 2014-24 ,textbox ,slicer ,shape ,shape ,shape ,shape ,shape ,shape ,textbox. Please refer to the notes on this slide for details">
            <a:hlinkClick r:id="rId3"/>
          </p:cNvPr>
          <p:cNvPicPr>
            <a:picLocks noChangeAspect="1"/>
          </p:cNvPicPr>
          <p:nvPr/>
        </p:nvPicPr>
        <p:blipFill>
          <a:blip r:embed="rId4"/>
          <a:stretch>
            <a:fillRect/>
          </a:stretch>
        </p:blipFill>
        <p:spPr>
          <a:xfrm>
            <a:off x="76200" y="0"/>
            <a:ext cx="12020550" cy="6858000"/>
          </a:xfrm>
          <a:prstGeom prst="rect">
            <a:avLst/>
          </a:prstGeom>
          <a:noFill/>
        </p:spPr>
      </p:pic>
      <p:sp>
        <p:nvSpPr>
          <p:cNvPr id="4" name="Title" hidden="1"/>
          <p:cNvSpPr>
            <a:spLocks noGrp="1"/>
          </p:cNvSpPr>
          <p:nvPr>
            <p:ph type="title"/>
          </p:nvPr>
        </p:nvSpPr>
        <p:spPr/>
        <p:txBody>
          <a:bodyPr/>
          <a:lstStyle/>
          <a:p>
            <a:r>
              <a:t>Suosituin ja toiseksi suosituin EUV19</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EU-jäsenvaltiot ja tähdet ,textbox ,slicer ,slicer ,Ehdokkaan nimi. Please refer to the notes on this slide for details">
            <a:hlinkClick r:id="rId3"/>
          </p:cNvPr>
          <p:cNvPicPr>
            <a:picLocks noChangeAspect="1"/>
          </p:cNvPicPr>
          <p:nvPr/>
        </p:nvPicPr>
        <p:blipFill>
          <a:blip r:embed="rId4"/>
          <a:stretch>
            <a:fillRect/>
          </a:stretch>
        </p:blipFill>
        <p:spPr>
          <a:xfrm>
            <a:off x="76200" y="0"/>
            <a:ext cx="12020550" cy="6858000"/>
          </a:xfrm>
          <a:prstGeom prst="rect">
            <a:avLst/>
          </a:prstGeom>
          <a:noFill/>
        </p:spPr>
      </p:pic>
      <p:sp>
        <p:nvSpPr>
          <p:cNvPr id="4" name="Title" hidden="1"/>
          <p:cNvSpPr>
            <a:spLocks noGrp="1"/>
          </p:cNvSpPr>
          <p:nvPr>
            <p:ph type="title"/>
          </p:nvPr>
        </p:nvSpPr>
        <p:spPr/>
        <p:txBody>
          <a:bodyPr/>
          <a:lstStyle/>
          <a:p>
            <a:r>
              <a:t>Osio 4</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shape ,textbox ,viiva ,shape ,Logo ,Sivun otsikko ,shape ,shape ,shape ,shape ,shape ,textbox ,slicer ,slicer ,slicer ,Puolueen ääniosuus kunnittain ,shape ,Puolueen kannatus kunnittain (kunnat, joissa ääniosuus suurin). Please refer to the notes on this slide for details">
            <a:hlinkClick r:id="rId3"/>
          </p:cNvPr>
          <p:cNvPicPr>
            <a:picLocks noChangeAspect="1"/>
          </p:cNvPicPr>
          <p:nvPr/>
        </p:nvPicPr>
        <p:blipFill>
          <a:blip r:embed="rId4"/>
          <a:stretch>
            <a:fillRect/>
          </a:stretch>
        </p:blipFill>
        <p:spPr>
          <a:xfrm>
            <a:off x="76200" y="0"/>
            <a:ext cx="12020550" cy="6858000"/>
          </a:xfrm>
          <a:prstGeom prst="rect">
            <a:avLst/>
          </a:prstGeom>
          <a:noFill/>
        </p:spPr>
      </p:pic>
      <p:sp>
        <p:nvSpPr>
          <p:cNvPr id="4" name="Title" hidden="1"/>
          <p:cNvSpPr>
            <a:spLocks noGrp="1"/>
          </p:cNvSpPr>
          <p:nvPr>
            <p:ph type="title"/>
          </p:nvPr>
        </p:nvSpPr>
        <p:spPr/>
        <p:txBody>
          <a:bodyPr/>
          <a:lstStyle/>
          <a:p>
            <a:r>
              <a:t>Kannatus vaalipiirissä kunnittain</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Ehdokkaan nimi ,slicer ,slicer ,EU-jäsenvaltiot ja tähdet ,textbox. Please refer to the notes on this slide for details">
            <a:hlinkClick r:id="rId3"/>
          </p:cNvPr>
          <p:cNvPicPr>
            <a:picLocks noChangeAspect="1"/>
          </p:cNvPicPr>
          <p:nvPr/>
        </p:nvPicPr>
        <p:blipFill>
          <a:blip r:embed="rId4"/>
          <a:stretch>
            <a:fillRect/>
          </a:stretch>
        </p:blipFill>
        <p:spPr>
          <a:xfrm>
            <a:off x="76200" y="0"/>
            <a:ext cx="12020550" cy="6858000"/>
          </a:xfrm>
          <a:prstGeom prst="rect">
            <a:avLst/>
          </a:prstGeom>
          <a:noFill/>
        </p:spPr>
      </p:pic>
      <p:sp>
        <p:nvSpPr>
          <p:cNvPr id="4" name="Title" hidden="1"/>
          <p:cNvSpPr>
            <a:spLocks noGrp="1"/>
          </p:cNvSpPr>
          <p:nvPr>
            <p:ph type="title"/>
          </p:nvPr>
        </p:nvSpPr>
        <p:spPr/>
        <p:txBody>
          <a:bodyPr/>
          <a:lstStyle/>
          <a:p>
            <a:r>
              <a:t>Osio 1</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shape ,shape ,shape ,shape ,shape ,shape ,textbox ,shape ,Puolueen kannatus äänestysalueittain (esitetty ä-alueet, joilta eniten ääniä) ,Puolueen ääniosuus äänestysalueittain ,textbox ,slicer ,slicer ,slicer ,viiva ,shape ,Logo ,Sivun otsikko. Please refer to the notes on this slide for details">
            <a:hlinkClick r:id="rId3"/>
          </p:cNvPr>
          <p:cNvPicPr>
            <a:picLocks noChangeAspect="1"/>
          </p:cNvPicPr>
          <p:nvPr/>
        </p:nvPicPr>
        <p:blipFill>
          <a:blip r:embed="rId4"/>
          <a:stretch>
            <a:fillRect/>
          </a:stretch>
        </p:blipFill>
        <p:spPr>
          <a:xfrm>
            <a:off x="76200" y="0"/>
            <a:ext cx="12020550" cy="6858000"/>
          </a:xfrm>
          <a:prstGeom prst="rect">
            <a:avLst/>
          </a:prstGeom>
          <a:noFill/>
        </p:spPr>
      </p:pic>
      <p:sp>
        <p:nvSpPr>
          <p:cNvPr id="4" name="Title" hidden="1"/>
          <p:cNvSpPr>
            <a:spLocks noGrp="1"/>
          </p:cNvSpPr>
          <p:nvPr>
            <p:ph type="title"/>
          </p:nvPr>
        </p:nvSpPr>
        <p:spPr/>
        <p:txBody>
          <a:bodyPr/>
          <a:lstStyle/>
          <a:p>
            <a:r>
              <a:t>Kannatus vaalipiireissä äänestysalueittain</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shape ,Puolueen kannatus ja kannatuksen muutos kunnittain ,multiRowCard ,textbox ,Kannatuksen muutos kunnittain ,textbox ,shape ,shape ,shape ,shape ,shape ,textbox ,slicer ,slicer ,slicer ,viiva ,shape ,Logo ,Sivun otsikko. Please refer to the notes on this slide for details">
            <a:hlinkClick r:id="rId3"/>
          </p:cNvPr>
          <p:cNvPicPr>
            <a:picLocks noChangeAspect="1"/>
          </p:cNvPicPr>
          <p:nvPr/>
        </p:nvPicPr>
        <p:blipFill>
          <a:blip r:embed="rId4"/>
          <a:stretch>
            <a:fillRect/>
          </a:stretch>
        </p:blipFill>
        <p:spPr>
          <a:xfrm>
            <a:off x="76200" y="0"/>
            <a:ext cx="12020550" cy="6858000"/>
          </a:xfrm>
          <a:prstGeom prst="rect">
            <a:avLst/>
          </a:prstGeom>
          <a:noFill/>
        </p:spPr>
      </p:pic>
      <p:sp>
        <p:nvSpPr>
          <p:cNvPr id="4" name="Title" hidden="1"/>
          <p:cNvSpPr>
            <a:spLocks noGrp="1"/>
          </p:cNvSpPr>
          <p:nvPr>
            <p:ph type="title"/>
          </p:nvPr>
        </p:nvSpPr>
        <p:spPr/>
        <p:txBody>
          <a:bodyPr/>
          <a:lstStyle/>
          <a:p>
            <a:r>
              <a:t>Puolueen kannatusmuutos kunnittain</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textbox ,shape ,shape ,Puolueen kannatus ja kannatuksen muutos äänestysalueittain (otos äänestysalueista) ,Logo ,Sivun otsikko ,shape ,shape ,shape ,shape ,slicer ,slicer ,slicer ,textbox ,multiRowCard ,textbox ,viiva ,shape ,Kannatuksen muutos äänestysalueittain. Please refer to the notes on this slide for details">
            <a:hlinkClick r:id="rId3"/>
          </p:cNvPr>
          <p:cNvPicPr>
            <a:picLocks noChangeAspect="1"/>
          </p:cNvPicPr>
          <p:nvPr/>
        </p:nvPicPr>
        <p:blipFill>
          <a:blip r:embed="rId4"/>
          <a:stretch>
            <a:fillRect/>
          </a:stretch>
        </p:blipFill>
        <p:spPr>
          <a:xfrm>
            <a:off x="76200" y="0"/>
            <a:ext cx="12020550" cy="6858000"/>
          </a:xfrm>
          <a:prstGeom prst="rect">
            <a:avLst/>
          </a:prstGeom>
          <a:noFill/>
        </p:spPr>
      </p:pic>
      <p:sp>
        <p:nvSpPr>
          <p:cNvPr id="4" name="Title" hidden="1"/>
          <p:cNvSpPr>
            <a:spLocks noGrp="1"/>
          </p:cNvSpPr>
          <p:nvPr>
            <p:ph type="title"/>
          </p:nvPr>
        </p:nvSpPr>
        <p:spPr/>
        <p:txBody>
          <a:bodyPr/>
          <a:lstStyle/>
          <a:p>
            <a:r>
              <a:t>Puolueen kannatusmuutos äänestysalueittain</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EU-jäsenvaltiot ja tähdet ,textbox ,slicer ,slicer ,Ehdokkaan nimi. Please refer to the notes on this slide for details">
            <a:hlinkClick r:id="rId3"/>
          </p:cNvPr>
          <p:cNvPicPr>
            <a:picLocks noChangeAspect="1"/>
          </p:cNvPicPr>
          <p:nvPr/>
        </p:nvPicPr>
        <p:blipFill>
          <a:blip r:embed="rId4"/>
          <a:stretch>
            <a:fillRect/>
          </a:stretch>
        </p:blipFill>
        <p:spPr>
          <a:xfrm>
            <a:off x="76200" y="0"/>
            <a:ext cx="12020550" cy="6858000"/>
          </a:xfrm>
          <a:prstGeom prst="rect">
            <a:avLst/>
          </a:prstGeom>
          <a:noFill/>
        </p:spPr>
      </p:pic>
      <p:sp>
        <p:nvSpPr>
          <p:cNvPr id="4" name="Title" hidden="1"/>
          <p:cNvSpPr>
            <a:spLocks noGrp="1"/>
          </p:cNvSpPr>
          <p:nvPr>
            <p:ph type="title"/>
          </p:nvPr>
        </p:nvSpPr>
        <p:spPr/>
        <p:txBody>
          <a:bodyPr/>
          <a:lstStyle/>
          <a:p>
            <a:r>
              <a:t>Osio 5</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image ,Logo ,Sivun otsikko ,shape ,shape ,shape ,shape ,shape ,shape ,textbox ,slicer ,tableEx ,shape ,shape ,textbox ,scatterChart ,textbox ,textbox ,textbox ,image ,image ,textbox ,slicer ,slicer ,viiva ,shape. Please refer to the notes on this slide for details">
            <a:hlinkClick r:id="rId3"/>
          </p:cNvPr>
          <p:cNvPicPr>
            <a:picLocks noChangeAspect="1"/>
          </p:cNvPicPr>
          <p:nvPr/>
        </p:nvPicPr>
        <p:blipFill>
          <a:blip r:embed="rId4"/>
          <a:stretch>
            <a:fillRect/>
          </a:stretch>
        </p:blipFill>
        <p:spPr>
          <a:xfrm>
            <a:off x="76200" y="0"/>
            <a:ext cx="12020550" cy="6858000"/>
          </a:xfrm>
          <a:prstGeom prst="rect">
            <a:avLst/>
          </a:prstGeom>
          <a:noFill/>
        </p:spPr>
      </p:pic>
      <p:sp>
        <p:nvSpPr>
          <p:cNvPr id="4" name="Title" hidden="1"/>
          <p:cNvSpPr>
            <a:spLocks noGrp="1"/>
          </p:cNvSpPr>
          <p:nvPr>
            <p:ph type="title"/>
          </p:nvPr>
        </p:nvSpPr>
        <p:spPr/>
        <p:txBody>
          <a:bodyPr/>
          <a:lstStyle/>
          <a:p>
            <a:r>
              <a:t>Puolueen kannatuksen yhteys väestöön</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textbox ,Puolue ja hyvinvointialue ,slicer ,slicer ,Logo ,shape ,shape ,shape ,shape ,shape ,shape ,textbox ,slicer ,slicer ,Puolueiden kannatuksen keskinäinen korrelaatio ,vaakapalkki ,columnChart ,textbox. Please refer to the notes on this slide for details">
            <a:hlinkClick r:id="rId3"/>
          </p:cNvPr>
          <p:cNvPicPr>
            <a:picLocks noChangeAspect="1"/>
          </p:cNvPicPr>
          <p:nvPr/>
        </p:nvPicPr>
        <p:blipFill>
          <a:blip r:embed="rId4"/>
          <a:stretch>
            <a:fillRect/>
          </a:stretch>
        </p:blipFill>
        <p:spPr>
          <a:xfrm>
            <a:off x="76200" y="0"/>
            <a:ext cx="12020550" cy="6858000"/>
          </a:xfrm>
          <a:prstGeom prst="rect">
            <a:avLst/>
          </a:prstGeom>
          <a:noFill/>
        </p:spPr>
      </p:pic>
      <p:sp>
        <p:nvSpPr>
          <p:cNvPr id="4" name="Title" hidden="1"/>
          <p:cNvSpPr>
            <a:spLocks noGrp="1"/>
          </p:cNvSpPr>
          <p:nvPr>
            <p:ph type="title"/>
          </p:nvPr>
        </p:nvSpPr>
        <p:spPr/>
        <p:txBody>
          <a:bodyPr/>
          <a:lstStyle/>
          <a:p>
            <a:r>
              <a:t>Puolueen kannatuksen yhteys muihin puolueisiin</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Tasaisin jakauma ,Äänten jakautumisen tasaisuus listan ehdokkaiden välillä ,textbox ,slicer ,slicer ,viiva ,shape ,shape ,shape ,shape ,shape ,shape ,textbox ,slicer ,textbox ,shape ,Äänien jakautuminen ehdokkaiden välillä ,shape ,textbox ,Tasaisin jakauma ,textbox ,textbox ,shape ,Äänien jakautuminen ehdokkaiden välillä ,shape ,shape ,textbox ,shape ,shape ,shape ,Äänien jakautuminen ehdokkaiden välillä ,shape ,textbox ,shape ,Logo ,Sivun otsikko. Please refer to the notes on this slide for details">
            <a:hlinkClick r:id="rId3"/>
          </p:cNvPr>
          <p:cNvPicPr>
            <a:picLocks noChangeAspect="1"/>
          </p:cNvPicPr>
          <p:nvPr/>
        </p:nvPicPr>
        <p:blipFill>
          <a:blip r:embed="rId4"/>
          <a:stretch>
            <a:fillRect/>
          </a:stretch>
        </p:blipFill>
        <p:spPr>
          <a:xfrm>
            <a:off x="76200" y="0"/>
            <a:ext cx="12020550" cy="6858000"/>
          </a:xfrm>
          <a:prstGeom prst="rect">
            <a:avLst/>
          </a:prstGeom>
          <a:noFill/>
        </p:spPr>
      </p:pic>
      <p:sp>
        <p:nvSpPr>
          <p:cNvPr id="4" name="Title" hidden="1"/>
          <p:cNvSpPr>
            <a:spLocks noGrp="1"/>
          </p:cNvSpPr>
          <p:nvPr>
            <p:ph type="title"/>
          </p:nvPr>
        </p:nvSpPr>
        <p:spPr/>
        <p:txBody>
          <a:bodyPr/>
          <a:lstStyle/>
          <a:p>
            <a:r>
              <a:t>Kannatuksen tasaisuus alueellisesti</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shape ,textbox ,Äänien jakautuminen ehdokkaiden välillä ,shape ,slicer ,viiva ,shape ,Logo ,Sivun otsikko ,shape ,shape ,shape ,shape ,shape ,shape ,textbox ,slicer ,textbox ,Äänien jakautuminen ehdokkaiden välillä ,shape ,textbox ,Tasaisin jakauma ,Tasaisin jakauma ,Äänten jakautumisen tasaisuus listan ehdokkaiden välillä ,textbox ,shape ,textbox ,Äänien jakautuminen ehdokkaiden välillä ,shape ,shape ,textbox ,shape ,shape ,shape ,textbox ,slicer. Please refer to the notes on this slide for details">
            <a:hlinkClick r:id="rId3"/>
          </p:cNvPr>
          <p:cNvPicPr>
            <a:picLocks noChangeAspect="1"/>
          </p:cNvPicPr>
          <p:nvPr/>
        </p:nvPicPr>
        <p:blipFill>
          <a:blip r:embed="rId4"/>
          <a:stretch>
            <a:fillRect/>
          </a:stretch>
        </p:blipFill>
        <p:spPr>
          <a:xfrm>
            <a:off x="76200" y="0"/>
            <a:ext cx="12020550" cy="6858000"/>
          </a:xfrm>
          <a:prstGeom prst="rect">
            <a:avLst/>
          </a:prstGeom>
          <a:noFill/>
        </p:spPr>
      </p:pic>
      <p:sp>
        <p:nvSpPr>
          <p:cNvPr id="4" name="Title" hidden="1"/>
          <p:cNvSpPr>
            <a:spLocks noGrp="1"/>
          </p:cNvSpPr>
          <p:nvPr>
            <p:ph type="title"/>
          </p:nvPr>
        </p:nvSpPr>
        <p:spPr/>
        <p:txBody>
          <a:bodyPr/>
          <a:lstStyle/>
          <a:p>
            <a:r>
              <a:t>Kannatuksen tasaisuus listan ehdokkaiden välillä</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shape ,Sivun otsikko ,Puolueiden äänimäärä ehdokkaiden ikäryhmän ja sukupuolen mukaan ,Ehdokkaiden osuus äänistä sukupuolittain ,Kunkin sukupuolen osuus ehdokkaista    ,Sukupuolen osuus ,Puolueen ehdokkaista ,Puolueen äänistä ,Ehdokkaiden osuus äänistä sukupuolittain ,Kaikki äänet yhteensä ehdokkaiden ikäryhmän ja sukupuolen mukaan ,slicer ,viiva ,shape ,Logo ,shape ,shape ,shape ,shape ,shape ,textbox ,slicer. Please refer to the notes on this slide for details">
            <a:hlinkClick r:id="rId3"/>
          </p:cNvPr>
          <p:cNvPicPr>
            <a:picLocks noChangeAspect="1"/>
          </p:cNvPicPr>
          <p:nvPr/>
        </p:nvPicPr>
        <p:blipFill>
          <a:blip r:embed="rId4"/>
          <a:stretch>
            <a:fillRect/>
          </a:stretch>
        </p:blipFill>
        <p:spPr>
          <a:xfrm>
            <a:off x="76200" y="0"/>
            <a:ext cx="12020550" cy="6858000"/>
          </a:xfrm>
          <a:prstGeom prst="rect">
            <a:avLst/>
          </a:prstGeom>
          <a:noFill/>
        </p:spPr>
      </p:pic>
      <p:sp>
        <p:nvSpPr>
          <p:cNvPr id="4" name="Title" hidden="1"/>
          <p:cNvSpPr>
            <a:spLocks noGrp="1"/>
          </p:cNvSpPr>
          <p:nvPr>
            <p:ph type="title"/>
          </p:nvPr>
        </p:nvSpPr>
        <p:spPr/>
        <p:txBody>
          <a:bodyPr/>
          <a:lstStyle/>
          <a:p>
            <a:r>
              <a:t>Puolueiden äänet sukupuolen ja iän mukaan</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textbox ,shape ,shape ,shape ,shape ,Puolueen osuus ehdokasikäryhmän saamista äänistä ,Äänimäärä ehdokasikäryhmän mukaan puolueittain ,slicer ,viiva ,Sivun otsikko ,shape ,shape ,shape ,Logo ,slicer. Please refer to the notes on this slide for details">
            <a:hlinkClick r:id="rId3"/>
          </p:cNvPr>
          <p:cNvPicPr>
            <a:picLocks noChangeAspect="1"/>
          </p:cNvPicPr>
          <p:nvPr/>
        </p:nvPicPr>
        <p:blipFill>
          <a:blip r:embed="rId4"/>
          <a:stretch>
            <a:fillRect/>
          </a:stretch>
        </p:blipFill>
        <p:spPr>
          <a:xfrm>
            <a:off x="76200" y="0"/>
            <a:ext cx="12020550" cy="6858000"/>
          </a:xfrm>
          <a:prstGeom prst="rect">
            <a:avLst/>
          </a:prstGeom>
          <a:noFill/>
        </p:spPr>
      </p:pic>
      <p:sp>
        <p:nvSpPr>
          <p:cNvPr id="4" name="Title" hidden="1"/>
          <p:cNvSpPr>
            <a:spLocks noGrp="1"/>
          </p:cNvSpPr>
          <p:nvPr>
            <p:ph type="title"/>
          </p:nvPr>
        </p:nvSpPr>
        <p:spPr/>
        <p:txBody>
          <a:bodyPr/>
          <a:lstStyle/>
          <a:p>
            <a:r>
              <a:t>Ehdokkaiden äänet ikäryhmän mukaan</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slicer ,textbox ,shape ,shape ,shape ,shape ,shape ,shape ,Suosituin puolue kussakin kunnassa ,Sivun otsikko ,Logo ,shape ,viiva ,slicer ,slicer ,Puolueiden kannatuksen kehitys vaalipiirissä, eurovaalit ,Eurovaalien tulos 2024 koko maan osalta verrattuna 2019 eurovaalitulokseen ,textbox. Please refer to the notes on this slide for details">
            <a:hlinkClick r:id="rId3"/>
          </p:cNvPr>
          <p:cNvPicPr>
            <a:picLocks noChangeAspect="1"/>
          </p:cNvPicPr>
          <p:nvPr/>
        </p:nvPicPr>
        <p:blipFill>
          <a:blip r:embed="rId4"/>
          <a:stretch>
            <a:fillRect/>
          </a:stretch>
        </p:blipFill>
        <p:spPr>
          <a:xfrm>
            <a:off x="76200" y="0"/>
            <a:ext cx="12020550" cy="6858000"/>
          </a:xfrm>
          <a:prstGeom prst="rect">
            <a:avLst/>
          </a:prstGeom>
          <a:noFill/>
        </p:spPr>
      </p:pic>
      <p:sp>
        <p:nvSpPr>
          <p:cNvPr id="4" name="Title" hidden="1"/>
          <p:cNvSpPr>
            <a:spLocks noGrp="1"/>
          </p:cNvSpPr>
          <p:nvPr>
            <p:ph type="title"/>
          </p:nvPr>
        </p:nvSpPr>
        <p:spPr/>
        <p:txBody>
          <a:bodyPr/>
          <a:lstStyle/>
          <a:p>
            <a:r>
              <a:t>Yhteenveto, VP kunnittain</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slicer ,slicer ,EU-jäsenvaltiot ja tähdet ,textbox ,Ehdokkaan nimi. Please refer to the notes on this slide for details">
            <a:hlinkClick r:id="rId3"/>
          </p:cNvPr>
          <p:cNvPicPr>
            <a:picLocks noChangeAspect="1"/>
          </p:cNvPicPr>
          <p:nvPr/>
        </p:nvPicPr>
        <p:blipFill>
          <a:blip r:embed="rId4"/>
          <a:stretch>
            <a:fillRect/>
          </a:stretch>
        </p:blipFill>
        <p:spPr>
          <a:xfrm>
            <a:off x="76200" y="0"/>
            <a:ext cx="12020550" cy="6858000"/>
          </a:xfrm>
          <a:prstGeom prst="rect">
            <a:avLst/>
          </a:prstGeom>
          <a:noFill/>
        </p:spPr>
      </p:pic>
      <p:sp>
        <p:nvSpPr>
          <p:cNvPr id="4" name="Title" hidden="1"/>
          <p:cNvSpPr>
            <a:spLocks noGrp="1"/>
          </p:cNvSpPr>
          <p:nvPr>
            <p:ph type="title"/>
          </p:nvPr>
        </p:nvSpPr>
        <p:spPr/>
        <p:txBody>
          <a:bodyPr/>
          <a:lstStyle/>
          <a:p>
            <a:r>
              <a:t>Osio 6</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textbox ,textbox ,shape ,shape ,shape ,shape ,shape ,shape ,textbox ,Äänestysalueet tuloluokan mukaan ,textbox ,Asukkaiden keski- ja mediaanitulot äänestysalueittain ,tableEx ,viiva ,shape ,Logo ,Sivun otsikko ,textbox ,textbox ,textbox ,textbox ,textbox ,textbox ,shape ,shape ,shape ,shape ,shape ,shape ,shape ,slicer. Please refer to the notes on this slide for details">
            <a:hlinkClick r:id="rId3"/>
          </p:cNvPr>
          <p:cNvPicPr>
            <a:picLocks noChangeAspect="1"/>
          </p:cNvPicPr>
          <p:nvPr/>
        </p:nvPicPr>
        <p:blipFill>
          <a:blip r:embed="rId4"/>
          <a:stretch>
            <a:fillRect/>
          </a:stretch>
        </p:blipFill>
        <p:spPr>
          <a:xfrm>
            <a:off x="76200" y="0"/>
            <a:ext cx="12020550" cy="6858000"/>
          </a:xfrm>
          <a:prstGeom prst="rect">
            <a:avLst/>
          </a:prstGeom>
          <a:noFill/>
        </p:spPr>
      </p:pic>
      <p:sp>
        <p:nvSpPr>
          <p:cNvPr id="4" name="Title" hidden="1"/>
          <p:cNvSpPr>
            <a:spLocks noGrp="1"/>
          </p:cNvSpPr>
          <p:nvPr>
            <p:ph type="title"/>
          </p:nvPr>
        </p:nvSpPr>
        <p:spPr/>
        <p:txBody>
          <a:bodyPr/>
          <a:lstStyle/>
          <a:p>
            <a:r>
              <a:t>Käytetyt tuloluokat</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shape ,slicer ,slicer ,slicer ,shape ,shape ,shape ,shape ,shape ,shape ,textbox ,textbox ,shape ,viiva ,Logo ,shape ,Sivun otsikko ,Alueet ,shapeMap ,shape ,shape ,shape ,shape ,shape ,slicer ,slicer. Please refer to the notes on this slide for details">
            <a:hlinkClick r:id="rId3"/>
          </p:cNvPr>
          <p:cNvPicPr>
            <a:picLocks noChangeAspect="1"/>
          </p:cNvPicPr>
          <p:nvPr/>
        </p:nvPicPr>
        <p:blipFill>
          <a:blip r:embed="rId4"/>
          <a:stretch>
            <a:fillRect/>
          </a:stretch>
        </p:blipFill>
        <p:spPr>
          <a:xfrm>
            <a:off x="76200" y="0"/>
            <a:ext cx="12020550" cy="6858000"/>
          </a:xfrm>
          <a:prstGeom prst="rect">
            <a:avLst/>
          </a:prstGeom>
          <a:noFill/>
        </p:spPr>
      </p:pic>
      <p:sp>
        <p:nvSpPr>
          <p:cNvPr id="4" name="Title" hidden="1"/>
          <p:cNvSpPr>
            <a:spLocks noGrp="1"/>
          </p:cNvSpPr>
          <p:nvPr>
            <p:ph type="title"/>
          </p:nvPr>
        </p:nvSpPr>
        <p:spPr/>
        <p:txBody>
          <a:bodyPr/>
          <a:lstStyle/>
          <a:p>
            <a:r>
              <a:t>Käytetyt aluetyypit</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textbox ,shape ,shape ,shape ,shape ,shape ,shape ,tableEx ,tableEx ,viiva ,shape ,Logo ,Sivun otsikko ,slicer. Please refer to the notes on this slide for details">
            <a:hlinkClick r:id="rId3"/>
          </p:cNvPr>
          <p:cNvPicPr>
            <a:picLocks noChangeAspect="1"/>
          </p:cNvPicPr>
          <p:nvPr/>
        </p:nvPicPr>
        <p:blipFill>
          <a:blip r:embed="rId4"/>
          <a:stretch>
            <a:fillRect/>
          </a:stretch>
        </p:blipFill>
        <p:spPr>
          <a:xfrm>
            <a:off x="76200" y="0"/>
            <a:ext cx="12020550" cy="6858000"/>
          </a:xfrm>
          <a:prstGeom prst="rect">
            <a:avLst/>
          </a:prstGeom>
          <a:noFill/>
        </p:spPr>
      </p:pic>
      <p:sp>
        <p:nvSpPr>
          <p:cNvPr id="4" name="Title" hidden="1"/>
          <p:cNvSpPr>
            <a:spLocks noGrp="1"/>
          </p:cNvSpPr>
          <p:nvPr>
            <p:ph type="title"/>
          </p:nvPr>
        </p:nvSpPr>
        <p:spPr/>
        <p:txBody>
          <a:bodyPr/>
          <a:lstStyle/>
          <a:p>
            <a:r>
              <a:t>Alue- ja tuloluokkien väestötaulukko</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textbox ,shape ,shape ,shape ,shape ,shape ,shape ,otsikko ,image ,textbox ,image ,image ,image ,textbox ,textbox ,textbox ,textbox ,textbox ,vaakapalkki ,image. Please refer to the notes on this slide for details">
            <a:hlinkClick r:id="rId3"/>
          </p:cNvPr>
          <p:cNvPicPr>
            <a:picLocks noChangeAspect="1"/>
          </p:cNvPicPr>
          <p:nvPr/>
        </p:nvPicPr>
        <p:blipFill>
          <a:blip r:embed="rId4"/>
          <a:stretch>
            <a:fillRect/>
          </a:stretch>
        </p:blipFill>
        <p:spPr>
          <a:xfrm>
            <a:off x="76200" y="0"/>
            <a:ext cx="12020550" cy="6858000"/>
          </a:xfrm>
          <a:prstGeom prst="rect">
            <a:avLst/>
          </a:prstGeom>
          <a:noFill/>
        </p:spPr>
      </p:pic>
      <p:sp>
        <p:nvSpPr>
          <p:cNvPr id="4" name="Title" hidden="1"/>
          <p:cNvSpPr>
            <a:spLocks noGrp="1"/>
          </p:cNvSpPr>
          <p:nvPr>
            <p:ph type="title"/>
          </p:nvPr>
        </p:nvSpPr>
        <p:spPr/>
        <p:txBody>
          <a:bodyPr/>
          <a:lstStyle/>
          <a:p>
            <a:r>
              <a:t>Tietoa meistä</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shape ,shape ,shape ,shape ,shape ,shape ,textbox ,image ,vaakapalkki ,otsikko ,textbox ,textbox ,textbox. Please refer to the notes on this slide for details">
            <a:hlinkClick r:id="rId3"/>
          </p:cNvPr>
          <p:cNvPicPr>
            <a:picLocks noChangeAspect="1"/>
          </p:cNvPicPr>
          <p:nvPr/>
        </p:nvPicPr>
        <p:blipFill>
          <a:blip r:embed="rId4"/>
          <a:stretch>
            <a:fillRect/>
          </a:stretch>
        </p:blipFill>
        <p:spPr>
          <a:xfrm>
            <a:off x="76200" y="0"/>
            <a:ext cx="12020550" cy="6858000"/>
          </a:xfrm>
          <a:prstGeom prst="rect">
            <a:avLst/>
          </a:prstGeom>
          <a:noFill/>
        </p:spPr>
      </p:pic>
      <p:sp>
        <p:nvSpPr>
          <p:cNvPr id="4" name="Title" hidden="1"/>
          <p:cNvSpPr>
            <a:spLocks noGrp="1"/>
          </p:cNvSpPr>
          <p:nvPr>
            <p:ph type="title"/>
          </p:nvPr>
        </p:nvSpPr>
        <p:spPr/>
        <p:txBody>
          <a:bodyPr/>
          <a:lstStyle/>
          <a:p>
            <a:r>
              <a:t>Lähteet ja yhteystiedot</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shape ,shape ,shape ,shape ,shape ,shape ,textbox ,textbox ,Sivun otsikko ,slicer ,Suosituin puolue kullakin äänestysalueella ,Logo ,shape ,viiva ,slicer ,slicer ,Puolueiden kannatuksen kehitys vaalipiirissä, eurovaalit ,Vaalien tulos vaalipiirissä verrattuna 2019 vaalitulokseen. Please refer to the notes on this slide for details">
            <a:hlinkClick r:id="rId3"/>
          </p:cNvPr>
          <p:cNvPicPr>
            <a:picLocks noChangeAspect="1"/>
          </p:cNvPicPr>
          <p:nvPr/>
        </p:nvPicPr>
        <p:blipFill>
          <a:blip r:embed="rId4"/>
          <a:stretch>
            <a:fillRect/>
          </a:stretch>
        </p:blipFill>
        <p:spPr>
          <a:xfrm>
            <a:off x="76200" y="0"/>
            <a:ext cx="12020550" cy="6858000"/>
          </a:xfrm>
          <a:prstGeom prst="rect">
            <a:avLst/>
          </a:prstGeom>
          <a:noFill/>
        </p:spPr>
      </p:pic>
      <p:sp>
        <p:nvSpPr>
          <p:cNvPr id="4" name="Title" hidden="1"/>
          <p:cNvSpPr>
            <a:spLocks noGrp="1"/>
          </p:cNvSpPr>
          <p:nvPr>
            <p:ph type="title"/>
          </p:nvPr>
        </p:nvSpPr>
        <p:spPr/>
        <p:txBody>
          <a:bodyPr/>
          <a:lstStyle/>
          <a:p>
            <a:r>
              <a:t>Yhteenveto, VP äänestysalueittain</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shape ,shape ,shape ,shape ,shape ,shape ,textbox ,Logo ,viiva ,slicer ,slicer ,Sivun otsikko ,shape ,textbox ,textbox ,Äänestysalueittain ,Annetut äänet sekä puolueiden kannatuksen keskinäinen siirtymä vaalipiireittäin ,Kunnittain. Please refer to the notes on this slide for details">
            <a:hlinkClick r:id="rId3"/>
          </p:cNvPr>
          <p:cNvPicPr>
            <a:picLocks noChangeAspect="1"/>
          </p:cNvPicPr>
          <p:nvPr/>
        </p:nvPicPr>
        <p:blipFill>
          <a:blip r:embed="rId4"/>
          <a:stretch>
            <a:fillRect/>
          </a:stretch>
        </p:blipFill>
        <p:spPr>
          <a:xfrm>
            <a:off x="76200" y="0"/>
            <a:ext cx="12020550" cy="6858000"/>
          </a:xfrm>
          <a:prstGeom prst="rect">
            <a:avLst/>
          </a:prstGeom>
          <a:noFill/>
        </p:spPr>
      </p:pic>
      <p:sp>
        <p:nvSpPr>
          <p:cNvPr id="4" name="Title" hidden="1"/>
          <p:cNvSpPr>
            <a:spLocks noGrp="1"/>
          </p:cNvSpPr>
          <p:nvPr>
            <p:ph type="title"/>
          </p:nvPr>
        </p:nvSpPr>
        <p:spPr/>
        <p:txBody>
          <a:bodyPr/>
          <a:lstStyle/>
          <a:p>
            <a:r>
              <a:t>Kannatusosuuksien siirtymä</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slicer ,textbox ,shape ,shape ,shape ,shape ,shape ,shape ,Äänestysalueet aluetyypeittäin ,textbox ,slicer ,slicer ,Sivun otsikko ,shape ,Logo ,viiva ,Kunkin puolueen kannatus äänestysalueen tuloluokan mukaan, eurovaalit 2019 ,textbox ,textbox ,Kunkin puolueen kannatus äänestysalueen tuloluokan mukaan, eurovaalit 2024. Please refer to the notes on this slide for details">
            <a:hlinkClick r:id="rId3"/>
          </p:cNvPr>
          <p:cNvPicPr>
            <a:picLocks noChangeAspect="1"/>
          </p:cNvPicPr>
          <p:nvPr/>
        </p:nvPicPr>
        <p:blipFill>
          <a:blip r:embed="rId4"/>
          <a:stretch>
            <a:fillRect/>
          </a:stretch>
        </p:blipFill>
        <p:spPr>
          <a:xfrm>
            <a:off x="76200" y="0"/>
            <a:ext cx="12020550" cy="6858000"/>
          </a:xfrm>
          <a:prstGeom prst="rect">
            <a:avLst/>
          </a:prstGeom>
          <a:noFill/>
        </p:spPr>
      </p:pic>
      <p:sp>
        <p:nvSpPr>
          <p:cNvPr id="4" name="Title" hidden="1"/>
          <p:cNvSpPr>
            <a:spLocks noGrp="1"/>
          </p:cNvSpPr>
          <p:nvPr>
            <p:ph type="title"/>
          </p:nvPr>
        </p:nvSpPr>
        <p:spPr/>
        <p:txBody>
          <a:bodyPr/>
          <a:lstStyle/>
          <a:p>
            <a:r>
              <a:t>Kannatus tulotasoittain</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slicer ,textbox ,shape ,shape ,shape ,shape ,shape ,Sivun otsikko ,shape ,slicer ,slicer ,textbox ,textbox ,shape ,Äänestysalueet aluetyypeittäin ,Logo ,viiva ,Puolueiden ääniosuus alueen tyypin mukaan, eurovaalit 2019 ,Puolueiden ääniosuus alueen tyypin mukaan, eurovaalit 2024. Please refer to the notes on this slide for details">
            <a:hlinkClick r:id="rId3"/>
          </p:cNvPr>
          <p:cNvPicPr>
            <a:picLocks noChangeAspect="1"/>
          </p:cNvPicPr>
          <p:nvPr/>
        </p:nvPicPr>
        <p:blipFill>
          <a:blip r:embed="rId4"/>
          <a:stretch>
            <a:fillRect/>
          </a:stretch>
        </p:blipFill>
        <p:spPr>
          <a:xfrm>
            <a:off x="76200" y="0"/>
            <a:ext cx="12020550" cy="6858000"/>
          </a:xfrm>
          <a:prstGeom prst="rect">
            <a:avLst/>
          </a:prstGeom>
          <a:noFill/>
        </p:spPr>
      </p:pic>
      <p:sp>
        <p:nvSpPr>
          <p:cNvPr id="4" name="Title" hidden="1"/>
          <p:cNvSpPr>
            <a:spLocks noGrp="1"/>
          </p:cNvSpPr>
          <p:nvPr>
            <p:ph type="title"/>
          </p:nvPr>
        </p:nvSpPr>
        <p:spPr/>
        <p:txBody>
          <a:bodyPr/>
          <a:lstStyle/>
          <a:p>
            <a:r>
              <a:t>Kannatus klustereittain</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Ehdokkaan nimi ,slicer ,slicer ,EU-jäsenvaltiot ja tähdet ,textbox. Please refer to the notes on this slide for details">
            <a:hlinkClick r:id="rId3"/>
          </p:cNvPr>
          <p:cNvPicPr>
            <a:picLocks noChangeAspect="1"/>
          </p:cNvPicPr>
          <p:nvPr/>
        </p:nvPicPr>
        <p:blipFill>
          <a:blip r:embed="rId4"/>
          <a:stretch>
            <a:fillRect/>
          </a:stretch>
        </p:blipFill>
        <p:spPr>
          <a:xfrm>
            <a:off x="76200" y="0"/>
            <a:ext cx="12020550" cy="6858000"/>
          </a:xfrm>
          <a:prstGeom prst="rect">
            <a:avLst/>
          </a:prstGeom>
          <a:noFill/>
        </p:spPr>
      </p:pic>
      <p:sp>
        <p:nvSpPr>
          <p:cNvPr id="4" name="Title" hidden="1"/>
          <p:cNvSpPr>
            <a:spLocks noGrp="1"/>
          </p:cNvSpPr>
          <p:nvPr>
            <p:ph type="title"/>
          </p:nvPr>
        </p:nvSpPr>
        <p:spPr/>
        <p:txBody>
          <a:bodyPr/>
          <a:lstStyle/>
          <a:p>
            <a:r>
              <a:t>Osio 2</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shape ,shape ,shape ,shape ,shape ,shape ,textbox ,slicer ,Äänestysprosentti ja äänestysprosentin muutos kunnittain ,textbox ,textbox ,Suosituin puolue kussakin vaalipiirin kunnassa ,Sivun otsikko ,Logo ,shape ,viiva ,textbox ,Suosituin puolue kussakin vaalipiirin kunnassa ,slicer. Please refer to the notes on this slide for details">
            <a:hlinkClick r:id="rId3"/>
          </p:cNvPr>
          <p:cNvPicPr>
            <a:picLocks noChangeAspect="1"/>
          </p:cNvPicPr>
          <p:nvPr/>
        </p:nvPicPr>
        <p:blipFill>
          <a:blip r:embed="rId4"/>
          <a:stretch>
            <a:fillRect/>
          </a:stretch>
        </p:blipFill>
        <p:spPr>
          <a:xfrm>
            <a:off x="76200" y="0"/>
            <a:ext cx="12020550" cy="6858000"/>
          </a:xfrm>
          <a:prstGeom prst="rect">
            <a:avLst/>
          </a:prstGeom>
          <a:noFill/>
        </p:spPr>
      </p:pic>
      <p:sp>
        <p:nvSpPr>
          <p:cNvPr id="4" name="Title" hidden="1"/>
          <p:cNvSpPr>
            <a:spLocks noGrp="1"/>
          </p:cNvSpPr>
          <p:nvPr>
            <p:ph type="title"/>
          </p:nvPr>
        </p:nvSpPr>
        <p:spPr/>
        <p:txBody>
          <a:bodyPr/>
          <a:lstStyle/>
          <a:p>
            <a:r>
              <a:t>Äänestys% kunnittain</a:t>
            </a:r>
          </a:p>
        </p:txBody>
      </p:sp>
    </p:spTree>
  </p:cSld>
  <p:clrMapOvr>
    <a:masterClrMapping/>
  </p:clrMapOvr>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
  <TotalTime>50</TotalTime>
  <Words>3759</Words>
  <Application>Microsoft Office PowerPoint</Application>
  <PresentationFormat>Widescreen</PresentationFormat>
  <Paragraphs>1959</Paragraphs>
  <Slides>35</Slides>
  <Notes>35</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35</vt:i4>
      </vt:variant>
    </vt:vector>
  </HeadingPairs>
  <TitlesOfParts>
    <vt:vector size="40" baseType="lpstr">
      <vt:lpstr>Aptos</vt:lpstr>
      <vt:lpstr>Arial</vt:lpstr>
      <vt:lpstr>Calibri</vt:lpstr>
      <vt:lpstr>Calibri Light</vt:lpstr>
      <vt:lpstr>Custom Design</vt:lpstr>
      <vt:lpstr>Etusivu</vt:lpstr>
      <vt:lpstr>Osio 1</vt:lpstr>
      <vt:lpstr>Yhteenveto, VP kunnittain</vt:lpstr>
      <vt:lpstr>Yhteenveto, VP äänestysalueittain</vt:lpstr>
      <vt:lpstr>Kannatusosuuksien siirtymä</vt:lpstr>
      <vt:lpstr>Kannatus tulotasoittain</vt:lpstr>
      <vt:lpstr>Kannatus klustereittain</vt:lpstr>
      <vt:lpstr>Osio 2</vt:lpstr>
      <vt:lpstr>Äänestys% kunnittain</vt:lpstr>
      <vt:lpstr>Äänestys% äänestysalueittain</vt:lpstr>
      <vt:lpstr>Äänestys% koontitaulukko</vt:lpstr>
      <vt:lpstr>Äänestys% aluetyypin ja tulotason mukaan</vt:lpstr>
      <vt:lpstr>Äänestys% ennakko vs vaalipäivä aluetyypeittäin</vt:lpstr>
      <vt:lpstr>Äänestys% ennakko vs vaalipäivä tuloluokittain</vt:lpstr>
      <vt:lpstr>Osio 3</vt:lpstr>
      <vt:lpstr>Suosituin ja toiseksi suosituin EUV24</vt:lpstr>
      <vt:lpstr>Suosituin ja toiseksi suosituin EUV19</vt:lpstr>
      <vt:lpstr>Osio 4</vt:lpstr>
      <vt:lpstr>Kannatus vaalipiirissä kunnittain</vt:lpstr>
      <vt:lpstr>Kannatus vaalipiireissä äänestysalueittain</vt:lpstr>
      <vt:lpstr>Puolueen kannatusmuutos kunnittain</vt:lpstr>
      <vt:lpstr>Puolueen kannatusmuutos äänestysalueittain</vt:lpstr>
      <vt:lpstr>Osio 5</vt:lpstr>
      <vt:lpstr>Puolueen kannatuksen yhteys väestöön</vt:lpstr>
      <vt:lpstr>Puolueen kannatuksen yhteys muihin puolueisiin</vt:lpstr>
      <vt:lpstr>Kannatuksen tasaisuus alueellisesti</vt:lpstr>
      <vt:lpstr>Kannatuksen tasaisuus listan ehdokkaiden välillä</vt:lpstr>
      <vt:lpstr>Puolueiden äänet sukupuolen ja iän mukaan</vt:lpstr>
      <vt:lpstr>Ehdokkaiden äänet ikäryhmän mukaan</vt:lpstr>
      <vt:lpstr>Osio 6</vt:lpstr>
      <vt:lpstr>Käytetyt tuloluokat</vt:lpstr>
      <vt:lpstr>Käytetyt aluetyypit</vt:lpstr>
      <vt:lpstr>Alue- ja tuloluokkien väestötaulukko</vt:lpstr>
      <vt:lpstr>Tietoa meistä</vt:lpstr>
      <vt:lpstr>Lähteet ja yhteystiedot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Power BI</dc:creator>
  <cp:lastModifiedBy>Kähkönen, Antti-Jonas M</cp:lastModifiedBy>
  <cp:revision>5</cp:revision>
  <dcterms:created xsi:type="dcterms:W3CDTF">2016-09-04T11:54:55Z</dcterms:created>
  <dcterms:modified xsi:type="dcterms:W3CDTF">2024-06-12T11:41:12Z</dcterms:modified>
</cp:coreProperties>
</file>